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5050"/>
    <a:srgbClr val="FF6699"/>
    <a:srgbClr val="FFCCFF"/>
    <a:srgbClr val="FF3399"/>
    <a:srgbClr val="00FF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4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99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48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5820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361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6633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09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16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39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305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554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62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66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287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13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526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55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63BA4-95C5-415D-A6C1-C4B9AD3E08BF}" type="datetimeFigureOut">
              <a:rPr lang="en-GB" smtClean="0"/>
              <a:t>22/09/2019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4A8A06D-3B01-47CD-AE86-9EBF14BFB1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92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6BF5F9-6BC1-47BE-B682-4F94B72DA1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MIXING COLOURS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9CAF9C-AF38-4BAC-AFA7-E0D667ABBA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Erasmus+ KA1</a:t>
            </a:r>
            <a:br>
              <a:rPr lang="en-GB" dirty="0"/>
            </a:br>
            <a:r>
              <a:rPr lang="en-GB" dirty="0"/>
              <a:t>2018-2019</a:t>
            </a:r>
            <a:br>
              <a:rPr lang="en-GB" dirty="0"/>
            </a:br>
            <a:r>
              <a:rPr lang="en-GB" dirty="0"/>
              <a:t>Za </a:t>
            </a:r>
            <a:r>
              <a:rPr lang="en-GB" dirty="0" err="1"/>
              <a:t>branou</a:t>
            </a:r>
            <a:r>
              <a:rPr lang="en-GB" dirty="0"/>
              <a:t> </a:t>
            </a:r>
            <a:r>
              <a:rPr lang="en-GB" dirty="0" err="1"/>
              <a:t>jazyků</a:t>
            </a:r>
            <a:br>
              <a:rPr lang="en-GB" dirty="0"/>
            </a:br>
            <a:r>
              <a:rPr lang="cs-CZ" dirty="0" err="1"/>
              <a:t>Mgr.Pavlína</a:t>
            </a:r>
            <a:r>
              <a:rPr lang="cs-CZ" dirty="0"/>
              <a:t> </a:t>
            </a:r>
            <a:r>
              <a:rPr lang="cs-CZ" dirty="0" err="1"/>
              <a:t>Lechnýřová</a:t>
            </a:r>
            <a:br>
              <a:rPr lang="en-GB" dirty="0"/>
            </a:br>
            <a:r>
              <a:rPr lang="en-GB" dirty="0" err="1"/>
              <a:t>Výukový</a:t>
            </a:r>
            <a:r>
              <a:rPr lang="en-GB" dirty="0"/>
              <a:t> </a:t>
            </a:r>
            <a:r>
              <a:rPr lang="en-GB" dirty="0" err="1"/>
              <a:t>materiál</a:t>
            </a:r>
            <a:r>
              <a:rPr lang="en-GB" dirty="0"/>
              <a:t> č.</a:t>
            </a:r>
            <a:r>
              <a:rPr lang="cs-CZ" dirty="0"/>
              <a:t>2</a:t>
            </a:r>
            <a:endParaRPr lang="en-GB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DEF6C18-62F8-4C81-BD6F-B4DE3A1DB1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905" y="695447"/>
            <a:ext cx="4418597" cy="95441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9C2FA2E6-260D-49AC-8488-7F9B7B16ED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581" y="695447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29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AE50E9-63DC-4806-A222-86C3A7CE5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 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BASIC</a:t>
            </a:r>
            <a:r>
              <a:rPr lang="cs-CZ" dirty="0"/>
              <a:t> COLOURS</a:t>
            </a:r>
            <a:endParaRPr lang="en-GB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09C4C14C-4910-4A79-A605-01E27F700F7D}"/>
              </a:ext>
            </a:extLst>
          </p:cNvPr>
          <p:cNvSpPr txBox="1">
            <a:spLocks/>
          </p:cNvSpPr>
          <p:nvPr/>
        </p:nvSpPr>
        <p:spPr>
          <a:xfrm>
            <a:off x="1142884" y="1880296"/>
            <a:ext cx="3015756" cy="378146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WHITE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YELLOW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RED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BLUE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BLACK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1A1DCD1B-6104-41DB-BFD9-AA4B50A2A4B8}"/>
              </a:ext>
            </a:extLst>
          </p:cNvPr>
          <p:cNvCxnSpPr>
            <a:cxnSpLocks/>
          </p:cNvCxnSpPr>
          <p:nvPr/>
        </p:nvCxnSpPr>
        <p:spPr>
          <a:xfrm flipV="1">
            <a:off x="2630466" y="1540701"/>
            <a:ext cx="3181611" cy="7891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8D7E652F-C2EA-4744-AFF9-A8F6A36020F0}"/>
              </a:ext>
            </a:extLst>
          </p:cNvPr>
          <p:cNvCxnSpPr>
            <a:cxnSpLocks/>
          </p:cNvCxnSpPr>
          <p:nvPr/>
        </p:nvCxnSpPr>
        <p:spPr>
          <a:xfrm flipV="1">
            <a:off x="2918564" y="2530258"/>
            <a:ext cx="3858017" cy="50104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11095C8D-3A06-4391-BECD-63B5C8655A65}"/>
              </a:ext>
            </a:extLst>
          </p:cNvPr>
          <p:cNvCxnSpPr>
            <a:cxnSpLocks/>
          </p:cNvCxnSpPr>
          <p:nvPr/>
        </p:nvCxnSpPr>
        <p:spPr>
          <a:xfrm flipV="1">
            <a:off x="2079321" y="3482236"/>
            <a:ext cx="5486400" cy="36325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573C7799-9431-4AB7-9ACD-69BB7FF0FDC1}"/>
              </a:ext>
            </a:extLst>
          </p:cNvPr>
          <p:cNvCxnSpPr>
            <a:cxnSpLocks/>
          </p:cNvCxnSpPr>
          <p:nvPr/>
        </p:nvCxnSpPr>
        <p:spPr>
          <a:xfrm flipV="1">
            <a:off x="2332858" y="4471792"/>
            <a:ext cx="4443723" cy="5636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21B988DD-1FEC-4EE6-B04B-68250E51CD36}"/>
              </a:ext>
            </a:extLst>
          </p:cNvPr>
          <p:cNvCxnSpPr>
            <a:cxnSpLocks/>
          </p:cNvCxnSpPr>
          <p:nvPr/>
        </p:nvCxnSpPr>
        <p:spPr>
          <a:xfrm>
            <a:off x="2517732" y="5348614"/>
            <a:ext cx="3306871" cy="1628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ál 14">
            <a:extLst>
              <a:ext uri="{FF2B5EF4-FFF2-40B4-BE49-F238E27FC236}">
                <a16:creationId xmlns:a16="http://schemas.microsoft.com/office/drawing/2014/main" id="{87ED660D-AEFD-4786-B1FA-6F17D0EB429F}"/>
              </a:ext>
            </a:extLst>
          </p:cNvPr>
          <p:cNvSpPr/>
          <p:nvPr/>
        </p:nvSpPr>
        <p:spPr>
          <a:xfrm>
            <a:off x="5987441" y="759912"/>
            <a:ext cx="1186957" cy="11869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8CE08078-ABCE-4B3B-A7D2-C3E2FC1CDD3D}"/>
              </a:ext>
            </a:extLst>
          </p:cNvPr>
          <p:cNvSpPr/>
          <p:nvPr/>
        </p:nvSpPr>
        <p:spPr>
          <a:xfrm>
            <a:off x="6932279" y="1753875"/>
            <a:ext cx="1186957" cy="118695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ál 16">
            <a:extLst>
              <a:ext uri="{FF2B5EF4-FFF2-40B4-BE49-F238E27FC236}">
                <a16:creationId xmlns:a16="http://schemas.microsoft.com/office/drawing/2014/main" id="{07F02DDA-88E9-4A20-87FA-E38680F00BC3}"/>
              </a:ext>
            </a:extLst>
          </p:cNvPr>
          <p:cNvSpPr/>
          <p:nvPr/>
        </p:nvSpPr>
        <p:spPr>
          <a:xfrm>
            <a:off x="7721419" y="2830882"/>
            <a:ext cx="1186957" cy="118695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ál 17">
            <a:extLst>
              <a:ext uri="{FF2B5EF4-FFF2-40B4-BE49-F238E27FC236}">
                <a16:creationId xmlns:a16="http://schemas.microsoft.com/office/drawing/2014/main" id="{C0D10D8E-A8B0-4CCD-951A-42D590008C03}"/>
              </a:ext>
            </a:extLst>
          </p:cNvPr>
          <p:cNvSpPr/>
          <p:nvPr/>
        </p:nvSpPr>
        <p:spPr>
          <a:xfrm>
            <a:off x="6932278" y="3934795"/>
            <a:ext cx="1186957" cy="118695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F0451967-C551-4B15-A1F3-C003765CA3D2}"/>
              </a:ext>
            </a:extLst>
          </p:cNvPr>
          <p:cNvSpPr/>
          <p:nvPr/>
        </p:nvSpPr>
        <p:spPr>
          <a:xfrm>
            <a:off x="5987441" y="4928758"/>
            <a:ext cx="1186957" cy="118695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54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C2A46-A1D6-4F6E-9670-0B481EBCB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YOU CAN MIX </a:t>
            </a:r>
            <a:r>
              <a:rPr lang="cs-CZ" b="1" dirty="0"/>
              <a:t>TWO</a:t>
            </a:r>
            <a:r>
              <a:rPr lang="cs-CZ" dirty="0"/>
              <a:t> COLOURS</a:t>
            </a:r>
            <a:br>
              <a:rPr lang="cs-CZ" dirty="0"/>
            </a:br>
            <a:r>
              <a:rPr lang="cs-CZ" dirty="0"/>
              <a:t>TO GET A NEW ONE</a:t>
            </a:r>
            <a:endParaRPr lang="en-GB" dirty="0"/>
          </a:p>
        </p:txBody>
      </p:sp>
      <p:sp>
        <p:nvSpPr>
          <p:cNvPr id="3" name="Ovál 2">
            <a:extLst>
              <a:ext uri="{FF2B5EF4-FFF2-40B4-BE49-F238E27FC236}">
                <a16:creationId xmlns:a16="http://schemas.microsoft.com/office/drawing/2014/main" id="{59655A27-B43A-4D93-B6E1-31A599607EC2}"/>
              </a:ext>
            </a:extLst>
          </p:cNvPr>
          <p:cNvSpPr/>
          <p:nvPr/>
        </p:nvSpPr>
        <p:spPr>
          <a:xfrm>
            <a:off x="739964" y="2191939"/>
            <a:ext cx="1186957" cy="11869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45DD67B4-81C1-4AB6-A5AB-B4AEA58037FC}"/>
              </a:ext>
            </a:extLst>
          </p:cNvPr>
          <p:cNvSpPr/>
          <p:nvPr/>
        </p:nvSpPr>
        <p:spPr>
          <a:xfrm>
            <a:off x="2585748" y="2191939"/>
            <a:ext cx="1186957" cy="118695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Znak plus 5">
            <a:extLst>
              <a:ext uri="{FF2B5EF4-FFF2-40B4-BE49-F238E27FC236}">
                <a16:creationId xmlns:a16="http://schemas.microsoft.com/office/drawing/2014/main" id="{AA7DAB7C-1A12-4012-B9D2-B1C7559E18ED}"/>
              </a:ext>
            </a:extLst>
          </p:cNvPr>
          <p:cNvSpPr/>
          <p:nvPr/>
        </p:nvSpPr>
        <p:spPr>
          <a:xfrm>
            <a:off x="1926921" y="2461158"/>
            <a:ext cx="648518" cy="648518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vná se 6">
            <a:extLst>
              <a:ext uri="{FF2B5EF4-FFF2-40B4-BE49-F238E27FC236}">
                <a16:creationId xmlns:a16="http://schemas.microsoft.com/office/drawing/2014/main" id="{C412CC8D-7BD5-48F1-A894-A3205758A440}"/>
              </a:ext>
            </a:extLst>
          </p:cNvPr>
          <p:cNvSpPr/>
          <p:nvPr/>
        </p:nvSpPr>
        <p:spPr>
          <a:xfrm>
            <a:off x="3933173" y="2484792"/>
            <a:ext cx="601249" cy="601249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1C320D03-7040-4684-A107-C810BDC323D6}"/>
              </a:ext>
            </a:extLst>
          </p:cNvPr>
          <p:cNvSpPr/>
          <p:nvPr/>
        </p:nvSpPr>
        <p:spPr>
          <a:xfrm>
            <a:off x="4719942" y="2191937"/>
            <a:ext cx="1186957" cy="1186957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19E7B474-0894-4020-9BE9-0B88F234FEEA}"/>
              </a:ext>
            </a:extLst>
          </p:cNvPr>
          <p:cNvSpPr txBox="1">
            <a:spLocks/>
          </p:cNvSpPr>
          <p:nvPr/>
        </p:nvSpPr>
        <p:spPr>
          <a:xfrm>
            <a:off x="677334" y="3327281"/>
            <a:ext cx="5823674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WHITE  +    RED     =     PINK</a:t>
            </a:r>
          </a:p>
        </p:txBody>
      </p:sp>
      <p:sp>
        <p:nvSpPr>
          <p:cNvPr id="10" name="Ovál 9">
            <a:extLst>
              <a:ext uri="{FF2B5EF4-FFF2-40B4-BE49-F238E27FC236}">
                <a16:creationId xmlns:a16="http://schemas.microsoft.com/office/drawing/2014/main" id="{E9B36142-DE21-438C-B282-11D5FF77E04A}"/>
              </a:ext>
            </a:extLst>
          </p:cNvPr>
          <p:cNvSpPr/>
          <p:nvPr/>
        </p:nvSpPr>
        <p:spPr>
          <a:xfrm>
            <a:off x="742052" y="4348499"/>
            <a:ext cx="1186957" cy="118695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62363F19-FC0B-481B-8522-298E6884C53B}"/>
              </a:ext>
            </a:extLst>
          </p:cNvPr>
          <p:cNvSpPr/>
          <p:nvPr/>
        </p:nvSpPr>
        <p:spPr>
          <a:xfrm>
            <a:off x="2587836" y="4348499"/>
            <a:ext cx="1186957" cy="118695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Znak plus 11">
            <a:extLst>
              <a:ext uri="{FF2B5EF4-FFF2-40B4-BE49-F238E27FC236}">
                <a16:creationId xmlns:a16="http://schemas.microsoft.com/office/drawing/2014/main" id="{6F6EC3C0-7623-44E2-9924-9E456ADEA166}"/>
              </a:ext>
            </a:extLst>
          </p:cNvPr>
          <p:cNvSpPr/>
          <p:nvPr/>
        </p:nvSpPr>
        <p:spPr>
          <a:xfrm>
            <a:off x="1929009" y="4617718"/>
            <a:ext cx="648518" cy="648518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vná se 12">
            <a:extLst>
              <a:ext uri="{FF2B5EF4-FFF2-40B4-BE49-F238E27FC236}">
                <a16:creationId xmlns:a16="http://schemas.microsoft.com/office/drawing/2014/main" id="{7621BDF1-C00D-4FE2-9F31-C4CFE0DF3045}"/>
              </a:ext>
            </a:extLst>
          </p:cNvPr>
          <p:cNvSpPr/>
          <p:nvPr/>
        </p:nvSpPr>
        <p:spPr>
          <a:xfrm>
            <a:off x="3935261" y="4641352"/>
            <a:ext cx="601249" cy="601249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4A2188FC-3700-443C-B627-DFB7ED958A7A}"/>
              </a:ext>
            </a:extLst>
          </p:cNvPr>
          <p:cNvSpPr/>
          <p:nvPr/>
        </p:nvSpPr>
        <p:spPr>
          <a:xfrm>
            <a:off x="4722030" y="4348497"/>
            <a:ext cx="1186957" cy="1186957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481F29A-C847-4381-85F2-3D64314674DB}"/>
              </a:ext>
            </a:extLst>
          </p:cNvPr>
          <p:cNvSpPr txBox="1">
            <a:spLocks/>
          </p:cNvSpPr>
          <p:nvPr/>
        </p:nvSpPr>
        <p:spPr>
          <a:xfrm>
            <a:off x="591740" y="5483841"/>
            <a:ext cx="5823674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YELLOW  +    BLUE     =     GREEN</a:t>
            </a:r>
          </a:p>
        </p:txBody>
      </p:sp>
    </p:spTree>
    <p:extLst>
      <p:ext uri="{BB962C8B-B14F-4D97-AF65-F5344CB8AC3E}">
        <p14:creationId xmlns:p14="http://schemas.microsoft.com/office/powerpoint/2010/main" val="100462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C2A46-A1D6-4F6E-9670-0B481EBCB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YOU CAN MIX 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TWO</a:t>
            </a:r>
            <a:r>
              <a:rPr lang="cs-CZ" dirty="0"/>
              <a:t> COLOURS</a:t>
            </a:r>
            <a:br>
              <a:rPr lang="cs-CZ" dirty="0"/>
            </a:br>
            <a:r>
              <a:rPr lang="cs-CZ" dirty="0"/>
              <a:t>TO GET A NEW ONE</a:t>
            </a:r>
            <a:endParaRPr lang="en-GB" dirty="0"/>
          </a:p>
        </p:txBody>
      </p:sp>
      <p:sp>
        <p:nvSpPr>
          <p:cNvPr id="3" name="Ovál 2">
            <a:extLst>
              <a:ext uri="{FF2B5EF4-FFF2-40B4-BE49-F238E27FC236}">
                <a16:creationId xmlns:a16="http://schemas.microsoft.com/office/drawing/2014/main" id="{59655A27-B43A-4D93-B6E1-31A599607EC2}"/>
              </a:ext>
            </a:extLst>
          </p:cNvPr>
          <p:cNvSpPr/>
          <p:nvPr/>
        </p:nvSpPr>
        <p:spPr>
          <a:xfrm>
            <a:off x="739964" y="2191939"/>
            <a:ext cx="1186957" cy="11869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45DD67B4-81C1-4AB6-A5AB-B4AEA58037FC}"/>
              </a:ext>
            </a:extLst>
          </p:cNvPr>
          <p:cNvSpPr/>
          <p:nvPr/>
        </p:nvSpPr>
        <p:spPr>
          <a:xfrm>
            <a:off x="2585748" y="2191939"/>
            <a:ext cx="1186957" cy="118695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Znak plus 5">
            <a:extLst>
              <a:ext uri="{FF2B5EF4-FFF2-40B4-BE49-F238E27FC236}">
                <a16:creationId xmlns:a16="http://schemas.microsoft.com/office/drawing/2014/main" id="{AA7DAB7C-1A12-4012-B9D2-B1C7559E18ED}"/>
              </a:ext>
            </a:extLst>
          </p:cNvPr>
          <p:cNvSpPr/>
          <p:nvPr/>
        </p:nvSpPr>
        <p:spPr>
          <a:xfrm>
            <a:off x="1926921" y="2461158"/>
            <a:ext cx="648518" cy="648518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vná se 6">
            <a:extLst>
              <a:ext uri="{FF2B5EF4-FFF2-40B4-BE49-F238E27FC236}">
                <a16:creationId xmlns:a16="http://schemas.microsoft.com/office/drawing/2014/main" id="{C412CC8D-7BD5-48F1-A894-A3205758A440}"/>
              </a:ext>
            </a:extLst>
          </p:cNvPr>
          <p:cNvSpPr/>
          <p:nvPr/>
        </p:nvSpPr>
        <p:spPr>
          <a:xfrm>
            <a:off x="3933173" y="2484792"/>
            <a:ext cx="601249" cy="601249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1C320D03-7040-4684-A107-C810BDC323D6}"/>
              </a:ext>
            </a:extLst>
          </p:cNvPr>
          <p:cNvSpPr/>
          <p:nvPr/>
        </p:nvSpPr>
        <p:spPr>
          <a:xfrm>
            <a:off x="4719942" y="2191937"/>
            <a:ext cx="1186957" cy="118695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19E7B474-0894-4020-9BE9-0B88F234FEEA}"/>
              </a:ext>
            </a:extLst>
          </p:cNvPr>
          <p:cNvSpPr txBox="1">
            <a:spLocks/>
          </p:cNvSpPr>
          <p:nvPr/>
        </p:nvSpPr>
        <p:spPr>
          <a:xfrm>
            <a:off x="677334" y="3327281"/>
            <a:ext cx="5823674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WHITE  +  BLACK   =     GRAY</a:t>
            </a:r>
          </a:p>
        </p:txBody>
      </p:sp>
      <p:sp>
        <p:nvSpPr>
          <p:cNvPr id="10" name="Ovál 9">
            <a:extLst>
              <a:ext uri="{FF2B5EF4-FFF2-40B4-BE49-F238E27FC236}">
                <a16:creationId xmlns:a16="http://schemas.microsoft.com/office/drawing/2014/main" id="{E9B36142-DE21-438C-B282-11D5FF77E04A}"/>
              </a:ext>
            </a:extLst>
          </p:cNvPr>
          <p:cNvSpPr/>
          <p:nvPr/>
        </p:nvSpPr>
        <p:spPr>
          <a:xfrm>
            <a:off x="742052" y="4348499"/>
            <a:ext cx="1186957" cy="118695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62363F19-FC0B-481B-8522-298E6884C53B}"/>
              </a:ext>
            </a:extLst>
          </p:cNvPr>
          <p:cNvSpPr/>
          <p:nvPr/>
        </p:nvSpPr>
        <p:spPr>
          <a:xfrm>
            <a:off x="2587836" y="4348499"/>
            <a:ext cx="1186957" cy="118695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Znak plus 11">
            <a:extLst>
              <a:ext uri="{FF2B5EF4-FFF2-40B4-BE49-F238E27FC236}">
                <a16:creationId xmlns:a16="http://schemas.microsoft.com/office/drawing/2014/main" id="{6F6EC3C0-7623-44E2-9924-9E456ADEA166}"/>
              </a:ext>
            </a:extLst>
          </p:cNvPr>
          <p:cNvSpPr/>
          <p:nvPr/>
        </p:nvSpPr>
        <p:spPr>
          <a:xfrm>
            <a:off x="1929009" y="4617718"/>
            <a:ext cx="648518" cy="648518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vná se 12">
            <a:extLst>
              <a:ext uri="{FF2B5EF4-FFF2-40B4-BE49-F238E27FC236}">
                <a16:creationId xmlns:a16="http://schemas.microsoft.com/office/drawing/2014/main" id="{7621BDF1-C00D-4FE2-9F31-C4CFE0DF3045}"/>
              </a:ext>
            </a:extLst>
          </p:cNvPr>
          <p:cNvSpPr/>
          <p:nvPr/>
        </p:nvSpPr>
        <p:spPr>
          <a:xfrm>
            <a:off x="3935261" y="4641352"/>
            <a:ext cx="601249" cy="601249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4A2188FC-3700-443C-B627-DFB7ED958A7A}"/>
              </a:ext>
            </a:extLst>
          </p:cNvPr>
          <p:cNvSpPr/>
          <p:nvPr/>
        </p:nvSpPr>
        <p:spPr>
          <a:xfrm>
            <a:off x="4722030" y="4348497"/>
            <a:ext cx="1186957" cy="1186957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0481F29A-C847-4381-85F2-3D64314674DB}"/>
              </a:ext>
            </a:extLst>
          </p:cNvPr>
          <p:cNvSpPr txBox="1">
            <a:spLocks/>
          </p:cNvSpPr>
          <p:nvPr/>
        </p:nvSpPr>
        <p:spPr>
          <a:xfrm>
            <a:off x="892364" y="5483841"/>
            <a:ext cx="5823674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RED    +   BLUE     =  PURPLE</a:t>
            </a:r>
          </a:p>
        </p:txBody>
      </p:sp>
    </p:spTree>
    <p:extLst>
      <p:ext uri="{BB962C8B-B14F-4D97-AF65-F5344CB8AC3E}">
        <p14:creationId xmlns:p14="http://schemas.microsoft.com/office/powerpoint/2010/main" val="349463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C2A46-A1D6-4F6E-9670-0B481EBCB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SOMETIMES YOU HAVE TO MIX 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THREE</a:t>
            </a:r>
            <a:r>
              <a:rPr lang="cs-CZ" dirty="0"/>
              <a:t> COLOURS TO GET A NEW ONE</a:t>
            </a:r>
            <a:endParaRPr lang="en-GB" dirty="0"/>
          </a:p>
        </p:txBody>
      </p:sp>
      <p:sp>
        <p:nvSpPr>
          <p:cNvPr id="3" name="Ovál 2">
            <a:extLst>
              <a:ext uri="{FF2B5EF4-FFF2-40B4-BE49-F238E27FC236}">
                <a16:creationId xmlns:a16="http://schemas.microsoft.com/office/drawing/2014/main" id="{59655A27-B43A-4D93-B6E1-31A599607EC2}"/>
              </a:ext>
            </a:extLst>
          </p:cNvPr>
          <p:cNvSpPr/>
          <p:nvPr/>
        </p:nvSpPr>
        <p:spPr>
          <a:xfrm>
            <a:off x="739964" y="3093811"/>
            <a:ext cx="1186957" cy="1186957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ál 3">
            <a:extLst>
              <a:ext uri="{FF2B5EF4-FFF2-40B4-BE49-F238E27FC236}">
                <a16:creationId xmlns:a16="http://schemas.microsoft.com/office/drawing/2014/main" id="{45DD67B4-81C1-4AB6-A5AB-B4AEA58037FC}"/>
              </a:ext>
            </a:extLst>
          </p:cNvPr>
          <p:cNvSpPr/>
          <p:nvPr/>
        </p:nvSpPr>
        <p:spPr>
          <a:xfrm>
            <a:off x="2585748" y="3093811"/>
            <a:ext cx="1186957" cy="1186957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Znak plus 5">
            <a:extLst>
              <a:ext uri="{FF2B5EF4-FFF2-40B4-BE49-F238E27FC236}">
                <a16:creationId xmlns:a16="http://schemas.microsoft.com/office/drawing/2014/main" id="{AA7DAB7C-1A12-4012-B9D2-B1C7559E18ED}"/>
              </a:ext>
            </a:extLst>
          </p:cNvPr>
          <p:cNvSpPr/>
          <p:nvPr/>
        </p:nvSpPr>
        <p:spPr>
          <a:xfrm>
            <a:off x="1926921" y="3363030"/>
            <a:ext cx="648518" cy="648518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vná se 6">
            <a:extLst>
              <a:ext uri="{FF2B5EF4-FFF2-40B4-BE49-F238E27FC236}">
                <a16:creationId xmlns:a16="http://schemas.microsoft.com/office/drawing/2014/main" id="{C412CC8D-7BD5-48F1-A894-A3205758A440}"/>
              </a:ext>
            </a:extLst>
          </p:cNvPr>
          <p:cNvSpPr/>
          <p:nvPr/>
        </p:nvSpPr>
        <p:spPr>
          <a:xfrm>
            <a:off x="5676067" y="3386661"/>
            <a:ext cx="601249" cy="601249"/>
          </a:xfrm>
          <a:prstGeom prst="mathEqual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1C320D03-7040-4684-A107-C810BDC323D6}"/>
              </a:ext>
            </a:extLst>
          </p:cNvPr>
          <p:cNvSpPr/>
          <p:nvPr/>
        </p:nvSpPr>
        <p:spPr>
          <a:xfrm>
            <a:off x="4431532" y="3093808"/>
            <a:ext cx="1186957" cy="118695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19E7B474-0894-4020-9BE9-0B88F234FEEA}"/>
              </a:ext>
            </a:extLst>
          </p:cNvPr>
          <p:cNvSpPr txBox="1">
            <a:spLocks/>
          </p:cNvSpPr>
          <p:nvPr/>
        </p:nvSpPr>
        <p:spPr>
          <a:xfrm>
            <a:off x="514496" y="4229153"/>
            <a:ext cx="7602370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YELLOW  +  BLUE   +    RED    =   BROWN</a:t>
            </a:r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4A2188FC-3700-443C-B627-DFB7ED958A7A}"/>
              </a:ext>
            </a:extLst>
          </p:cNvPr>
          <p:cNvSpPr/>
          <p:nvPr/>
        </p:nvSpPr>
        <p:spPr>
          <a:xfrm>
            <a:off x="6398893" y="3093808"/>
            <a:ext cx="1186957" cy="1186957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Znak plus 15">
            <a:extLst>
              <a:ext uri="{FF2B5EF4-FFF2-40B4-BE49-F238E27FC236}">
                <a16:creationId xmlns:a16="http://schemas.microsoft.com/office/drawing/2014/main" id="{5A4B25B6-634B-4966-A9D5-C435E8AFA483}"/>
              </a:ext>
            </a:extLst>
          </p:cNvPr>
          <p:cNvSpPr/>
          <p:nvPr/>
        </p:nvSpPr>
        <p:spPr>
          <a:xfrm>
            <a:off x="3772705" y="3363028"/>
            <a:ext cx="648518" cy="648518"/>
          </a:xfrm>
          <a:prstGeom prst="math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74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C2A46-A1D6-4F6E-9670-0B481EBCB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THINK!</a:t>
            </a:r>
            <a:br>
              <a:rPr lang="cs-CZ" dirty="0"/>
            </a:br>
            <a:r>
              <a:rPr lang="cs-CZ" dirty="0"/>
              <a:t>HOW DO YOU GET …</a:t>
            </a:r>
            <a:endParaRPr lang="en-GB" dirty="0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17D1F7DE-4AEB-40D6-B62E-B3F7D6A38E4C}"/>
              </a:ext>
            </a:extLst>
          </p:cNvPr>
          <p:cNvSpPr/>
          <p:nvPr/>
        </p:nvSpPr>
        <p:spPr>
          <a:xfrm>
            <a:off x="3545788" y="2191939"/>
            <a:ext cx="1186957" cy="1186957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0D8B8F8C-369F-4156-887D-4F3A34E76EC9}"/>
              </a:ext>
            </a:extLst>
          </p:cNvPr>
          <p:cNvSpPr txBox="1">
            <a:spLocks/>
          </p:cNvSpPr>
          <p:nvPr/>
        </p:nvSpPr>
        <p:spPr>
          <a:xfrm>
            <a:off x="677334" y="2437935"/>
            <a:ext cx="2253756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ORANGE</a:t>
            </a:r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385188AE-3B8C-4056-BC5A-7879EA9657D5}"/>
              </a:ext>
            </a:extLst>
          </p:cNvPr>
          <p:cNvSpPr/>
          <p:nvPr/>
        </p:nvSpPr>
        <p:spPr>
          <a:xfrm>
            <a:off x="3545786" y="3585327"/>
            <a:ext cx="1186957" cy="1186957"/>
          </a:xfrm>
          <a:prstGeom prst="ellipse">
            <a:avLst/>
          </a:prstGeom>
          <a:solidFill>
            <a:srgbClr val="00FFCC"/>
          </a:solidFill>
          <a:ln>
            <a:solidFill>
              <a:srgbClr val="00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A691059C-BB87-4F0B-8AC2-7151EAF4C7F5}"/>
              </a:ext>
            </a:extLst>
          </p:cNvPr>
          <p:cNvSpPr txBox="1">
            <a:spLocks/>
          </p:cNvSpPr>
          <p:nvPr/>
        </p:nvSpPr>
        <p:spPr>
          <a:xfrm>
            <a:off x="679422" y="3842935"/>
            <a:ext cx="2253756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TURQUOISE</a:t>
            </a:r>
          </a:p>
        </p:txBody>
      </p:sp>
      <p:sp>
        <p:nvSpPr>
          <p:cNvPr id="17" name="Ovál 16">
            <a:extLst>
              <a:ext uri="{FF2B5EF4-FFF2-40B4-BE49-F238E27FC236}">
                <a16:creationId xmlns:a16="http://schemas.microsoft.com/office/drawing/2014/main" id="{37B78E7C-FADA-4B12-B935-6DE993F7A3DA}"/>
              </a:ext>
            </a:extLst>
          </p:cNvPr>
          <p:cNvSpPr/>
          <p:nvPr/>
        </p:nvSpPr>
        <p:spPr>
          <a:xfrm>
            <a:off x="3545786" y="4978715"/>
            <a:ext cx="1186957" cy="1186957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Nadpis 1">
            <a:extLst>
              <a:ext uri="{FF2B5EF4-FFF2-40B4-BE49-F238E27FC236}">
                <a16:creationId xmlns:a16="http://schemas.microsoft.com/office/drawing/2014/main" id="{A2152496-EA25-4A06-A158-35C622DDBE26}"/>
              </a:ext>
            </a:extLst>
          </p:cNvPr>
          <p:cNvSpPr txBox="1">
            <a:spLocks/>
          </p:cNvSpPr>
          <p:nvPr/>
        </p:nvSpPr>
        <p:spPr>
          <a:xfrm>
            <a:off x="677334" y="5247935"/>
            <a:ext cx="2253756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BEIGE</a:t>
            </a:r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id="{5B727C7F-682B-4546-A54D-4DD69DD5F8F4}"/>
              </a:ext>
            </a:extLst>
          </p:cNvPr>
          <p:cNvSpPr txBox="1">
            <a:spLocks/>
          </p:cNvSpPr>
          <p:nvPr/>
        </p:nvSpPr>
        <p:spPr>
          <a:xfrm>
            <a:off x="6874684" y="597945"/>
            <a:ext cx="1803748" cy="52985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sz="25000" dirty="0">
                <a:solidFill>
                  <a:schemeClr val="accent4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3461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C2A46-A1D6-4F6E-9670-0B481EBCB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YOU CAN ALSO </a:t>
            </a:r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SCALE</a:t>
            </a:r>
            <a:r>
              <a:rPr lang="cs-CZ" dirty="0"/>
              <a:t> THE COLOUR</a:t>
            </a:r>
            <a:endParaRPr lang="en-GB" dirty="0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17D1F7DE-4AEB-40D6-B62E-B3F7D6A38E4C}"/>
              </a:ext>
            </a:extLst>
          </p:cNvPr>
          <p:cNvSpPr/>
          <p:nvPr/>
        </p:nvSpPr>
        <p:spPr>
          <a:xfrm>
            <a:off x="514496" y="2592772"/>
            <a:ext cx="1186957" cy="118695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0D8B8F8C-369F-4156-887D-4F3A34E76EC9}"/>
              </a:ext>
            </a:extLst>
          </p:cNvPr>
          <p:cNvSpPr txBox="1">
            <a:spLocks/>
          </p:cNvSpPr>
          <p:nvPr/>
        </p:nvSpPr>
        <p:spPr>
          <a:xfrm>
            <a:off x="177215" y="3929950"/>
            <a:ext cx="9555509" cy="6485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WHITE 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 </a:t>
            </a:r>
            <a:r>
              <a:rPr lang="cs-CZ" dirty="0">
                <a:solidFill>
                  <a:schemeClr val="tx1"/>
                </a:solidFill>
              </a:rPr>
              <a:t>MORE WHITE 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 </a:t>
            </a:r>
            <a:r>
              <a:rPr lang="cs-CZ" b="1" dirty="0">
                <a:solidFill>
                  <a:schemeClr val="tx1"/>
                </a:solidFill>
              </a:rPr>
              <a:t>EQUAL  </a:t>
            </a: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  MORE RED    RED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0" name="Ovál 9">
            <a:extLst>
              <a:ext uri="{FF2B5EF4-FFF2-40B4-BE49-F238E27FC236}">
                <a16:creationId xmlns:a16="http://schemas.microsoft.com/office/drawing/2014/main" id="{D25778D0-7623-40D6-933D-7C2C65A63FA9}"/>
              </a:ext>
            </a:extLst>
          </p:cNvPr>
          <p:cNvSpPr/>
          <p:nvPr/>
        </p:nvSpPr>
        <p:spPr>
          <a:xfrm>
            <a:off x="1831817" y="2592772"/>
            <a:ext cx="1186957" cy="1186957"/>
          </a:xfrm>
          <a:prstGeom prst="ellipse">
            <a:avLst/>
          </a:prstGeom>
          <a:solidFill>
            <a:srgbClr val="FFCCFF"/>
          </a:solidFill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9F618905-EDDB-490C-B695-3AEDD8F6FCFF}"/>
              </a:ext>
            </a:extLst>
          </p:cNvPr>
          <p:cNvSpPr/>
          <p:nvPr/>
        </p:nvSpPr>
        <p:spPr>
          <a:xfrm>
            <a:off x="3149138" y="2592772"/>
            <a:ext cx="1186957" cy="1186957"/>
          </a:xfrm>
          <a:prstGeom prst="ellipse">
            <a:avLst/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ál 15">
            <a:extLst>
              <a:ext uri="{FF2B5EF4-FFF2-40B4-BE49-F238E27FC236}">
                <a16:creationId xmlns:a16="http://schemas.microsoft.com/office/drawing/2014/main" id="{DCD0445E-13CB-4106-AE55-367880949746}"/>
              </a:ext>
            </a:extLst>
          </p:cNvPr>
          <p:cNvSpPr/>
          <p:nvPr/>
        </p:nvSpPr>
        <p:spPr>
          <a:xfrm>
            <a:off x="4466459" y="2592771"/>
            <a:ext cx="1186957" cy="1186957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ál 19">
            <a:extLst>
              <a:ext uri="{FF2B5EF4-FFF2-40B4-BE49-F238E27FC236}">
                <a16:creationId xmlns:a16="http://schemas.microsoft.com/office/drawing/2014/main" id="{F8A6D92D-8F6E-4745-B4A2-BE87CDC9637C}"/>
              </a:ext>
            </a:extLst>
          </p:cNvPr>
          <p:cNvSpPr/>
          <p:nvPr/>
        </p:nvSpPr>
        <p:spPr>
          <a:xfrm>
            <a:off x="5783780" y="2592771"/>
            <a:ext cx="1186957" cy="1186957"/>
          </a:xfrm>
          <a:prstGeom prst="ellipse">
            <a:avLst/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ál 20">
            <a:extLst>
              <a:ext uri="{FF2B5EF4-FFF2-40B4-BE49-F238E27FC236}">
                <a16:creationId xmlns:a16="http://schemas.microsoft.com/office/drawing/2014/main" id="{C44A4C62-D127-463B-9075-DFC59ACD9ED9}"/>
              </a:ext>
            </a:extLst>
          </p:cNvPr>
          <p:cNvSpPr/>
          <p:nvPr/>
        </p:nvSpPr>
        <p:spPr>
          <a:xfrm>
            <a:off x="7101101" y="2592771"/>
            <a:ext cx="1186957" cy="1186957"/>
          </a:xfrm>
          <a:prstGeom prst="ellipse">
            <a:avLst/>
          </a:prstGeom>
          <a:solidFill>
            <a:srgbClr val="FF3300"/>
          </a:solidFill>
          <a:ln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ál 21">
            <a:extLst>
              <a:ext uri="{FF2B5EF4-FFF2-40B4-BE49-F238E27FC236}">
                <a16:creationId xmlns:a16="http://schemas.microsoft.com/office/drawing/2014/main" id="{31D2255A-DBB2-4AEB-8E81-59A8E6F35E08}"/>
              </a:ext>
            </a:extLst>
          </p:cNvPr>
          <p:cNvSpPr/>
          <p:nvPr/>
        </p:nvSpPr>
        <p:spPr>
          <a:xfrm>
            <a:off x="8418422" y="2592770"/>
            <a:ext cx="1186957" cy="118695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6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C2A46-A1D6-4F6E-9670-0B481EBCB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958236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LOOK UP </a:t>
            </a:r>
            <a:r>
              <a:rPr lang="cs-CZ" dirty="0"/>
              <a:t>THE </a:t>
            </a:r>
            <a:r>
              <a:rPr lang="cs-CZ" b="1" dirty="0"/>
              <a:t>ENGLISH</a:t>
            </a:r>
            <a:r>
              <a:rPr lang="cs-CZ" dirty="0"/>
              <a:t> WORDS.</a:t>
            </a:r>
            <a:br>
              <a:rPr lang="cs-CZ" dirty="0"/>
            </a:b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HOW</a:t>
            </a:r>
            <a:r>
              <a:rPr lang="cs-CZ" dirty="0"/>
              <a:t> DO YOU GET THESE COLOURS?</a:t>
            </a:r>
            <a:br>
              <a:rPr lang="cs-CZ" dirty="0"/>
            </a:br>
            <a:r>
              <a:rPr lang="cs-CZ" b="1" dirty="0">
                <a:solidFill>
                  <a:schemeClr val="accent6">
                    <a:lumMod val="50000"/>
                  </a:schemeClr>
                </a:solidFill>
              </a:rPr>
              <a:t>WHAT</a:t>
            </a:r>
            <a:r>
              <a:rPr lang="cs-CZ" dirty="0"/>
              <a:t> DO THEY </a:t>
            </a:r>
            <a:r>
              <a:rPr lang="cs-CZ" b="1" dirty="0"/>
              <a:t>LOOK LIKE</a:t>
            </a:r>
            <a:r>
              <a:rPr lang="cs-CZ" dirty="0"/>
              <a:t>?</a:t>
            </a:r>
            <a:endParaRPr lang="en-GB" dirty="0"/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0D8B8F8C-369F-4156-887D-4F3A34E76EC9}"/>
              </a:ext>
            </a:extLst>
          </p:cNvPr>
          <p:cNvSpPr txBox="1">
            <a:spLocks/>
          </p:cNvSpPr>
          <p:nvPr/>
        </p:nvSpPr>
        <p:spPr>
          <a:xfrm>
            <a:off x="677334" y="2714924"/>
            <a:ext cx="9555509" cy="35230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  <a:sym typeface="Wingdings" panose="05000000000000000000" pitchFamily="2" charset="2"/>
              </a:rPr>
              <a:t>NÁMOŘNICKÁ MODRÁ		BLANKYTNĚ MODRÁ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LOSOSOVÁ							CITRÓNOVÁ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ANTRACITOVÁ					TRÁVOVÁ ZELEŇ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tx1"/>
                </a:solidFill>
              </a:rPr>
              <a:t>PLEŤOVÁ							STARORŮŽOVÁ</a:t>
            </a:r>
          </a:p>
        </p:txBody>
      </p:sp>
    </p:spTree>
    <p:extLst>
      <p:ext uri="{BB962C8B-B14F-4D97-AF65-F5344CB8AC3E}">
        <p14:creationId xmlns:p14="http://schemas.microsoft.com/office/powerpoint/2010/main" val="53124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zeta">
  <a:themeElements>
    <a:clrScheme name="Červeno-oranžová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93</Words>
  <Application>Microsoft Office PowerPoint</Application>
  <PresentationFormat>Širokoúhlá obrazovka</PresentationFormat>
  <Paragraphs>28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Fazeta</vt:lpstr>
      <vt:lpstr>MIXING COLOURS</vt:lpstr>
      <vt:lpstr>5 BASIC COLOURS</vt:lpstr>
      <vt:lpstr>YOU CAN MIX TWO COLOURS TO GET A NEW ONE</vt:lpstr>
      <vt:lpstr>YOU CAN MIX TWO COLOURS TO GET A NEW ONE</vt:lpstr>
      <vt:lpstr>SOMETIMES YOU HAVE TO MIX THREE COLOURS TO GET A NEW ONE</vt:lpstr>
      <vt:lpstr>THINK! HOW DO YOU GET …</vt:lpstr>
      <vt:lpstr>YOU CAN ALSO SCALE THE COLOUR</vt:lpstr>
      <vt:lpstr>LOOK UP THE ENGLISH WORDS. HOW DO YOU GET THESE COLOURS? WHAT DO THEY LOOK LIKE?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MIXING COLOURS</dc:title>
  <dc:creator>pawka lechnyrova</dc:creator>
  <cp:lastModifiedBy>pawka lechnyrova</cp:lastModifiedBy>
  <cp:revision>9</cp:revision>
  <dcterms:created xsi:type="dcterms:W3CDTF">2019-09-22T15:56:32Z</dcterms:created>
  <dcterms:modified xsi:type="dcterms:W3CDTF">2019-09-22T17:02:48Z</dcterms:modified>
</cp:coreProperties>
</file>