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CA71DB-99EF-44E6-A916-7470082D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434DD53-6A61-4E3D-AFFD-072DC644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EEDB40-2601-44B5-A7C7-7DBF6B94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951C94-BE1B-4B93-8BFD-34C8DC59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400245-AC3E-43B0-8032-03AD4CE83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1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33E4AC-4C40-461F-927E-21FABC29F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0E35B33-A53F-4A88-8A52-21BD684A9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2C3DE4-3147-4EBD-ACF8-F1225BA38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729301-B1E4-460D-841B-DEB75EA25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2A99A1-F5F5-4DBA-81BA-9324176E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6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0FAE15B-1F0A-40E2-B09F-CDA655FBE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1D3AC3E-9C70-4968-B6CC-8E5068BB0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FA1C51-65AE-49F4-BE73-86D2E7036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70877A-82BC-4743-A9E7-0C0026224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BFB9BD-250E-4E11-84B2-69788BDB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1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15FD6A-520D-4782-81D1-BD23CB859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B80FA9-2F3C-4D34-8472-1CCC946BE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BC5D61-FD00-4EC4-85DB-C7BF88C0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217BC5-891C-4810-9C2B-17F704F6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356001-2401-4D5A-AAE0-68DF528AF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35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71A9D0-F2E1-44EC-9950-CBC57F1E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7526CFB-0635-43E4-9190-BA66E038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28D397-E4AD-43BF-B559-4160A24A7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F673E6-7009-4D38-95BF-1FFDB2D23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A6F15C-EFE6-42B7-B863-DB9B2863C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44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FC51C-1EB1-46AC-9929-AA6BC4273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7DA069-04B3-41B2-9731-ADCFE8394E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95592C0-A82A-4D15-98E1-DFA416D5F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BC1D08-2138-43D9-9152-603EB7FD6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A94E63-81E7-4B93-8A7F-7CEEA622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2303A47-BBF8-4740-82BE-0A2FC79A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7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CFCBEC-419B-4EB5-A973-F1CF1E54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0D2F518-9C66-4F1A-AF53-C01246D16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6A26B0E-B6A2-4E24-9CA8-060076898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871C909-3C7B-409E-9EBB-8783E432E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8207407-49D4-4961-8FC2-D731095EE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8EB64A6-E88A-413A-8E0B-08DA95C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3BABEA6-7B41-4254-BE11-C911F1E7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42C9A35-7EE7-4BC5-853F-46DB53E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2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1494B-D431-442E-9F64-7B8E7422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865C58-832D-4D3A-BF95-0E5CBB8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E3676B5-C601-4643-B7C9-8ADB86B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D4B0DEE-448B-4E2A-81DB-B08B29DFA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43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A1A9EC2-4C8A-4208-AAF6-60C13CE99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86BA898-786D-4ED9-945E-953523CA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525D21-2B03-43D0-8931-6640FD51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9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CDCDD1-92F0-4FC6-9A36-B8E0647FF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3F3C571-253D-45B4-8AE0-D64EF6FA0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401C84B-5980-452D-9D7B-52D7FCCA6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4FE2DAD-8E4B-4C8E-8146-9A9D699A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3E55D95-D0DA-4A9F-89B2-66D70DCD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399EB2F-9200-4657-B245-593498B4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6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918DB-E60F-4400-8754-C22D61A8C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2111DEA-340B-42C6-B495-1B0C78909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BD6B16F-74E5-4CF7-9A50-3330C054C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2E13A8-47AF-44E6-84F5-DF93E75E0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BF855AB-C168-4F21-9E1C-1CE8A5DE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D44222-BC3F-47C1-B252-E0D228CF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0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E47F71D-0200-4B66-8E93-BBD22450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80E6E59-8FA3-4083-84F5-8B44400A4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D8CCFB-8D7B-4ADB-8009-A7B62FD2E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AD708-9D97-4808-A7EA-AEC43BC0840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B81CFE-33F7-4169-A0E1-126FDA3B6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F9C301-8FBA-4728-B112-DFE6A1E30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61693-7B5D-4B92-912E-D65556015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12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95D2C1-C158-4CE8-9B8E-C1F5AAABA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9831" y="2119269"/>
            <a:ext cx="9144000" cy="4183271"/>
          </a:xfrm>
        </p:spPr>
        <p:txBody>
          <a:bodyPr>
            <a:normAutofit/>
          </a:bodyPr>
          <a:lstStyle/>
          <a:p>
            <a:pPr algn="r"/>
            <a:r>
              <a:rPr lang="cs-CZ" sz="4800" dirty="0"/>
              <a:t>Erasmus+ KA1</a:t>
            </a:r>
            <a:br>
              <a:rPr lang="cs-CZ" sz="4800" dirty="0"/>
            </a:br>
            <a:r>
              <a:rPr lang="cs-CZ" sz="4800" dirty="0"/>
              <a:t>2018-2019</a:t>
            </a:r>
            <a:br>
              <a:rPr lang="cs-CZ" sz="4800" dirty="0"/>
            </a:br>
            <a:r>
              <a:rPr lang="cs-CZ" sz="4800" b="1" dirty="0"/>
              <a:t>Za branou jazyků</a:t>
            </a:r>
            <a:br>
              <a:rPr lang="cs-CZ" sz="4800" dirty="0"/>
            </a:br>
            <a:r>
              <a:rPr lang="cs-CZ" sz="4800" dirty="0"/>
              <a:t>Jméno a příjmení</a:t>
            </a:r>
            <a:br>
              <a:rPr lang="cs-CZ" sz="4800" dirty="0"/>
            </a:br>
            <a:r>
              <a:rPr lang="cs-CZ" sz="4800" dirty="0"/>
              <a:t>Výukový materiál </a:t>
            </a:r>
            <a:r>
              <a:rPr lang="cs-CZ" sz="4800" dirty="0" err="1"/>
              <a:t>č.DOPLNIT</a:t>
            </a:r>
            <a:br>
              <a:rPr lang="cs-CZ" sz="4800" dirty="0"/>
            </a:br>
            <a:endParaRPr lang="en-GB" sz="48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64D715A-9562-4A0D-BA9F-D925DCFD81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05" y="695447"/>
            <a:ext cx="4418597" cy="954417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3B3FD0C0-7309-4606-96FC-AFCF7CE7C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1" y="695447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1496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Erasmus+ KA1 2018-2019 Za branou jazyků Jméno a příjmení Výukový materiál č.DOPLNIT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Erasmus+ KA1 2017-2018 Brána jazyků otevřená Pavlína Lechnýřová Výukový materiál č.1 </dc:title>
  <dc:creator>pawka lechnyrova</dc:creator>
  <cp:lastModifiedBy>pawka lechnyrova</cp:lastModifiedBy>
  <cp:revision>2</cp:revision>
  <dcterms:created xsi:type="dcterms:W3CDTF">2018-04-15T13:35:40Z</dcterms:created>
  <dcterms:modified xsi:type="dcterms:W3CDTF">2019-06-04T15:28:51Z</dcterms:modified>
</cp:coreProperties>
</file>