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61" r:id="rId4"/>
    <p:sldId id="262" r:id="rId5"/>
    <p:sldId id="263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10AC8-8A7E-43D3-A40F-57D6B703DCA3}" v="258" dt="2024-11-09T11:42:53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Φωτεινή Σακελλαροπούλου" userId="a6de267fcee3b390" providerId="LiveId" clId="{D8E10AC8-8A7E-43D3-A40F-57D6B703DCA3}"/>
    <pc:docChg chg="undo custSel addSld delSld modSld">
      <pc:chgData name="Φωτεινή Σακελλαροπούλου" userId="a6de267fcee3b390" providerId="LiveId" clId="{D8E10AC8-8A7E-43D3-A40F-57D6B703DCA3}" dt="2024-11-09T11:51:27.997" v="1226" actId="27636"/>
      <pc:docMkLst>
        <pc:docMk/>
      </pc:docMkLst>
      <pc:sldChg chg="addSp modSp mod setBg addAnim">
        <pc:chgData name="Φωτεινή Σακελλαροπούλου" userId="a6de267fcee3b390" providerId="LiveId" clId="{D8E10AC8-8A7E-43D3-A40F-57D6B703DCA3}" dt="2024-11-09T11:49:16.191" v="1219"/>
        <pc:sldMkLst>
          <pc:docMk/>
          <pc:sldMk cId="2274040425" sldId="256"/>
        </pc:sldMkLst>
        <pc:spChg chg="mod">
          <ac:chgData name="Φωτεινή Σακελλαροπούλου" userId="a6de267fcee3b390" providerId="LiveId" clId="{D8E10AC8-8A7E-43D3-A40F-57D6B703DCA3}" dt="2024-11-09T11:49:16.162" v="1218" actId="26606"/>
          <ac:spMkLst>
            <pc:docMk/>
            <pc:sldMk cId="2274040425" sldId="256"/>
            <ac:spMk id="2" creationId="{F400F079-C993-E09F-FFB2-FE198E1B90A5}"/>
          </ac:spMkLst>
        </pc:spChg>
        <pc:spChg chg="mod">
          <ac:chgData name="Φωτεινή Σακελλαροπούλου" userId="a6de267fcee3b390" providerId="LiveId" clId="{D8E10AC8-8A7E-43D3-A40F-57D6B703DCA3}" dt="2024-11-09T11:49:16.162" v="1218" actId="26606"/>
          <ac:spMkLst>
            <pc:docMk/>
            <pc:sldMk cId="2274040425" sldId="256"/>
            <ac:spMk id="3" creationId="{4BBFC968-3852-9BCC-D1C3-2209A1836DA0}"/>
          </ac:spMkLst>
        </pc:spChg>
        <pc:spChg chg="add">
          <ac:chgData name="Φωτεινή Σακελλαροπούλου" userId="a6de267fcee3b390" providerId="LiveId" clId="{D8E10AC8-8A7E-43D3-A40F-57D6B703DCA3}" dt="2024-11-09T11:49:16.162" v="1218" actId="26606"/>
          <ac:spMkLst>
            <pc:docMk/>
            <pc:sldMk cId="2274040425" sldId="256"/>
            <ac:spMk id="8" creationId="{B66F8A2C-B8CF-4B20-9A73-2ADCF6302755}"/>
          </ac:spMkLst>
        </pc:spChg>
        <pc:spChg chg="add">
          <ac:chgData name="Φωτεινή Σακελλαροπούλου" userId="a6de267fcee3b390" providerId="LiveId" clId="{D8E10AC8-8A7E-43D3-A40F-57D6B703DCA3}" dt="2024-11-09T11:49:16.162" v="1218" actId="26606"/>
          <ac:spMkLst>
            <pc:docMk/>
            <pc:sldMk cId="2274040425" sldId="256"/>
            <ac:spMk id="10" creationId="{180C23B1-7427-4DF4-BFF1-60CD7E93BC5F}"/>
          </ac:spMkLst>
        </pc:spChg>
        <pc:spChg chg="add">
          <ac:chgData name="Φωτεινή Σακελλαροπούλου" userId="a6de267fcee3b390" providerId="LiveId" clId="{D8E10AC8-8A7E-43D3-A40F-57D6B703DCA3}" dt="2024-11-09T11:49:16.162" v="1218" actId="26606"/>
          <ac:spMkLst>
            <pc:docMk/>
            <pc:sldMk cId="2274040425" sldId="256"/>
            <ac:spMk id="12" creationId="{B5DD78E9-DE0D-47AF-A0DB-F475221E3DC7}"/>
          </ac:spMkLst>
        </pc:spChg>
        <pc:spChg chg="add">
          <ac:chgData name="Φωτεινή Σακελλαροπούλου" userId="a6de267fcee3b390" providerId="LiveId" clId="{D8E10AC8-8A7E-43D3-A40F-57D6B703DCA3}" dt="2024-11-09T11:49:16.162" v="1218" actId="26606"/>
          <ac:spMkLst>
            <pc:docMk/>
            <pc:sldMk cId="2274040425" sldId="256"/>
            <ac:spMk id="14" creationId="{A118D329-2010-4A15-B57C-429FFAE35B11}"/>
          </ac:spMkLst>
        </pc:spChg>
        <pc:cxnChg chg="add">
          <ac:chgData name="Φωτεινή Σακελλαροπούλου" userId="a6de267fcee3b390" providerId="LiveId" clId="{D8E10AC8-8A7E-43D3-A40F-57D6B703DCA3}" dt="2024-11-09T11:49:16.162" v="1218" actId="26606"/>
          <ac:cxnSpMkLst>
            <pc:docMk/>
            <pc:sldMk cId="2274040425" sldId="256"/>
            <ac:cxnSpMk id="16" creationId="{994262BC-EE98-4BD6-82DB-4955E8DCC290}"/>
          </ac:cxnSpMkLst>
        </pc:cxnChg>
      </pc:sldChg>
      <pc:sldChg chg="del">
        <pc:chgData name="Φωτεινή Σακελλαροπούλου" userId="a6de267fcee3b390" providerId="LiveId" clId="{D8E10AC8-8A7E-43D3-A40F-57D6B703DCA3}" dt="2024-11-09T11:27:51.283" v="575" actId="47"/>
        <pc:sldMkLst>
          <pc:docMk/>
          <pc:sldMk cId="193776057" sldId="258"/>
        </pc:sldMkLst>
      </pc:sldChg>
      <pc:sldChg chg="addSp delSp modSp mod setBg">
        <pc:chgData name="Φωτεινή Σακελλαροπούλου" userId="a6de267fcee3b390" providerId="LiveId" clId="{D8E10AC8-8A7E-43D3-A40F-57D6B703DCA3}" dt="2024-11-09T11:51:27.997" v="1226" actId="27636"/>
        <pc:sldMkLst>
          <pc:docMk/>
          <pc:sldMk cId="2485096317" sldId="259"/>
        </pc:sldMkLst>
        <pc:spChg chg="mod">
          <ac:chgData name="Φωτεινή Σακελλαροπούλου" userId="a6de267fcee3b390" providerId="LiveId" clId="{D8E10AC8-8A7E-43D3-A40F-57D6B703DCA3}" dt="2024-11-09T11:43:48.595" v="1209" actId="1076"/>
          <ac:spMkLst>
            <pc:docMk/>
            <pc:sldMk cId="2485096317" sldId="259"/>
            <ac:spMk id="2" creationId="{E2457890-3200-3BAA-C985-63DBC26F5FF3}"/>
          </ac:spMkLst>
        </pc:spChg>
        <pc:spChg chg="mod">
          <ac:chgData name="Φωτεινή Σακελλαροπούλου" userId="a6de267fcee3b390" providerId="LiveId" clId="{D8E10AC8-8A7E-43D3-A40F-57D6B703DCA3}" dt="2024-11-09T11:51:27.997" v="1226" actId="27636"/>
          <ac:spMkLst>
            <pc:docMk/>
            <pc:sldMk cId="2485096317" sldId="259"/>
            <ac:spMk id="3" creationId="{3BDFB6A6-972F-4DB2-25AC-1C318E5A84AB}"/>
          </ac:spMkLst>
        </pc:spChg>
        <pc:spChg chg="add del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8" creationId="{3E25BDA2-3F4D-4B38-90E7-989465ECDDCF}"/>
          </ac:spMkLst>
        </pc:spChg>
        <pc:spChg chg="add del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10" creationId="{F65EEA05-AD42-442F-B6C6-CB9FC289426E}"/>
          </ac:spMkLst>
        </pc:spChg>
        <pc:spChg chg="add del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12" creationId="{BC96869A-A70D-42F7-876F-605CB1718F20}"/>
          </ac:spMkLst>
        </pc:spChg>
        <pc:spChg chg="add del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14" creationId="{6CD407CC-EF5C-486F-9A14-7F681F986D17}"/>
          </ac:spMkLst>
        </pc:spChg>
        <pc:spChg chg="add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21" creationId="{78632963-757B-40C2-BB84-FC6107A54DAD}"/>
          </ac:spMkLst>
        </pc:spChg>
        <pc:spChg chg="add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23" creationId="{2853AE55-7E35-44B0-89F1-3F52B262AF33}"/>
          </ac:spMkLst>
        </pc:spChg>
        <pc:spChg chg="add">
          <ac:chgData name="Φωτεινή Σακελλαροπούλου" userId="a6de267fcee3b390" providerId="LiveId" clId="{D8E10AC8-8A7E-43D3-A40F-57D6B703DCA3}" dt="2024-11-09T11:43:02.555" v="1176" actId="26606"/>
          <ac:spMkLst>
            <pc:docMk/>
            <pc:sldMk cId="2485096317" sldId="259"/>
            <ac:spMk id="25" creationId="{DBC4BE4D-4B50-4F51-9F85-4B5D60B02D81}"/>
          </ac:spMkLst>
        </pc:spChg>
        <pc:picChg chg="add mod ord">
          <ac:chgData name="Φωτεινή Σακελλαροπούλου" userId="a6de267fcee3b390" providerId="LiveId" clId="{D8E10AC8-8A7E-43D3-A40F-57D6B703DCA3}" dt="2024-11-09T11:43:02.555" v="1176" actId="26606"/>
          <ac:picMkLst>
            <pc:docMk/>
            <pc:sldMk cId="2485096317" sldId="259"/>
            <ac:picMk id="5" creationId="{554B5B68-474C-F416-768A-06B300E16C94}"/>
          </ac:picMkLst>
        </pc:picChg>
        <pc:cxnChg chg="add del">
          <ac:chgData name="Φωτεινή Σακελλαροπούλου" userId="a6de267fcee3b390" providerId="LiveId" clId="{D8E10AC8-8A7E-43D3-A40F-57D6B703DCA3}" dt="2024-11-09T11:43:02.555" v="1176" actId="26606"/>
          <ac:cxnSpMkLst>
            <pc:docMk/>
            <pc:sldMk cId="2485096317" sldId="259"/>
            <ac:cxnSpMk id="16" creationId="{0DD76B5F-5BAA-48C6-9065-9AEF15D30B4E}"/>
          </ac:cxnSpMkLst>
        </pc:cxnChg>
      </pc:sldChg>
      <pc:sldChg chg="modSp mod">
        <pc:chgData name="Φωτεινή Σακελλαροπούλου" userId="a6de267fcee3b390" providerId="LiveId" clId="{D8E10AC8-8A7E-43D3-A40F-57D6B703DCA3}" dt="2024-11-09T11:23:47.052" v="544" actId="27636"/>
        <pc:sldMkLst>
          <pc:docMk/>
          <pc:sldMk cId="1270328388" sldId="261"/>
        </pc:sldMkLst>
        <pc:spChg chg="mod">
          <ac:chgData name="Φωτεινή Σακελλαροπούλου" userId="a6de267fcee3b390" providerId="LiveId" clId="{D8E10AC8-8A7E-43D3-A40F-57D6B703DCA3}" dt="2024-11-09T11:23:47.052" v="544" actId="27636"/>
          <ac:spMkLst>
            <pc:docMk/>
            <pc:sldMk cId="1270328388" sldId="261"/>
            <ac:spMk id="5" creationId="{52ACDDEA-0619-1D65-6C4A-F0E8C29EBA2E}"/>
          </ac:spMkLst>
        </pc:spChg>
      </pc:sldChg>
      <pc:sldChg chg="addSp delSp modSp mod">
        <pc:chgData name="Φωτεινή Σακελλαροπούλου" userId="a6de267fcee3b390" providerId="LiveId" clId="{D8E10AC8-8A7E-43D3-A40F-57D6B703DCA3}" dt="2024-11-09T11:21:05.255" v="282" actId="20577"/>
        <pc:sldMkLst>
          <pc:docMk/>
          <pc:sldMk cId="791858883" sldId="262"/>
        </pc:sldMkLst>
        <pc:spChg chg="mod">
          <ac:chgData name="Φωτεινή Σακελλαροπούλου" userId="a6de267fcee3b390" providerId="LiveId" clId="{D8E10AC8-8A7E-43D3-A40F-57D6B703DCA3}" dt="2024-11-09T11:14:54.906" v="91" actId="27636"/>
          <ac:spMkLst>
            <pc:docMk/>
            <pc:sldMk cId="791858883" sldId="262"/>
            <ac:spMk id="2" creationId="{CC34BE5C-4DE3-17F9-5A02-B04C9EF4D412}"/>
          </ac:spMkLst>
        </pc:spChg>
        <pc:spChg chg="mod ord">
          <ac:chgData name="Φωτεινή Σακελλαροπούλου" userId="a6de267fcee3b390" providerId="LiveId" clId="{D8E10AC8-8A7E-43D3-A40F-57D6B703DCA3}" dt="2024-11-09T11:21:05.255" v="282" actId="20577"/>
          <ac:spMkLst>
            <pc:docMk/>
            <pc:sldMk cId="791858883" sldId="262"/>
            <ac:spMk id="3" creationId="{1FBFF44C-2B5A-D8E3-F26B-5C692748A804}"/>
          </ac:spMkLst>
        </pc:spChg>
        <pc:spChg chg="add del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18" creationId="{0D82323D-089F-46BC-AD74-1EB31D0FD228}"/>
          </ac:spMkLst>
        </pc:spChg>
        <pc:spChg chg="add del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20" creationId="{B9B0CBAE-D42E-4319-A06B-98CB6EFE11FD}"/>
          </ac:spMkLst>
        </pc:spChg>
        <pc:spChg chg="add del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22" creationId="{6F0EDC2F-0D60-4D36-95AF-3C16CA0C9FB9}"/>
          </ac:spMkLst>
        </pc:spChg>
        <pc:spChg chg="add del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24" creationId="{2F3ED5D7-0493-4E27-9E05-F5F19041FB01}"/>
          </ac:spMkLst>
        </pc:spChg>
        <pc:spChg chg="add del">
          <ac:chgData name="Φωτεινή Σακελλαροπούλου" userId="a6de267fcee3b390" providerId="LiveId" clId="{D8E10AC8-8A7E-43D3-A40F-57D6B703DCA3}" dt="2024-11-09T11:14:18.009" v="1" actId="26606"/>
          <ac:spMkLst>
            <pc:docMk/>
            <pc:sldMk cId="791858883" sldId="262"/>
            <ac:spMk id="29" creationId="{A6615012-F59B-421B-A8EA-858A50347659}"/>
          </ac:spMkLst>
        </pc:spChg>
        <pc:spChg chg="add del">
          <ac:chgData name="Φωτεινή Σακελλαροπούλου" userId="a6de267fcee3b390" providerId="LiveId" clId="{D8E10AC8-8A7E-43D3-A40F-57D6B703DCA3}" dt="2024-11-09T11:14:18.009" v="1" actId="26606"/>
          <ac:spMkLst>
            <pc:docMk/>
            <pc:sldMk cId="791858883" sldId="262"/>
            <ac:spMk id="31" creationId="{91CCE442-3284-480C-A67B-F77B931700C3}"/>
          </ac:spMkLst>
        </pc:spChg>
        <pc:spChg chg="add del">
          <ac:chgData name="Φωτεινή Σακελλαροπούλου" userId="a6de267fcee3b390" providerId="LiveId" clId="{D8E10AC8-8A7E-43D3-A40F-57D6B703DCA3}" dt="2024-11-09T11:14:18.009" v="1" actId="26606"/>
          <ac:spMkLst>
            <pc:docMk/>
            <pc:sldMk cId="791858883" sldId="262"/>
            <ac:spMk id="33" creationId="{91CC3B5B-E66A-454A-89FF-DF3874A12EAC}"/>
          </ac:spMkLst>
        </pc:spChg>
        <pc:spChg chg="add del">
          <ac:chgData name="Φωτεινή Σακελλαροπούλου" userId="a6de267fcee3b390" providerId="LiveId" clId="{D8E10AC8-8A7E-43D3-A40F-57D6B703DCA3}" dt="2024-11-09T11:14:18.009" v="1" actId="26606"/>
          <ac:spMkLst>
            <pc:docMk/>
            <pc:sldMk cId="791858883" sldId="262"/>
            <ac:spMk id="35" creationId="{07F9B19E-789E-4533-9BEC-0F2B6AAEEA2B}"/>
          </ac:spMkLst>
        </pc:spChg>
        <pc:spChg chg="add del">
          <ac:chgData name="Φωτεινή Σακελλαροπούλου" userId="a6de267fcee3b390" providerId="LiveId" clId="{D8E10AC8-8A7E-43D3-A40F-57D6B703DCA3}" dt="2024-11-09T11:14:19.763" v="3" actId="26606"/>
          <ac:spMkLst>
            <pc:docMk/>
            <pc:sldMk cId="791858883" sldId="262"/>
            <ac:spMk id="37" creationId="{EFFB280C-BA0C-49DC-926F-5BB41ADF0A23}"/>
          </ac:spMkLst>
        </pc:spChg>
        <pc:spChg chg="add del">
          <ac:chgData name="Φωτεινή Σακελλαροπούλου" userId="a6de267fcee3b390" providerId="LiveId" clId="{D8E10AC8-8A7E-43D3-A40F-57D6B703DCA3}" dt="2024-11-09T11:14:19.763" v="3" actId="26606"/>
          <ac:spMkLst>
            <pc:docMk/>
            <pc:sldMk cId="791858883" sldId="262"/>
            <ac:spMk id="38" creationId="{F9B71100-3866-4CD8-858A-4D56F42DB6C0}"/>
          </ac:spMkLst>
        </pc:spChg>
        <pc:spChg chg="add del">
          <ac:chgData name="Φωτεινή Σακελλαροπούλου" userId="a6de267fcee3b390" providerId="LiveId" clId="{D8E10AC8-8A7E-43D3-A40F-57D6B703DCA3}" dt="2024-11-09T11:14:19.763" v="3" actId="26606"/>
          <ac:spMkLst>
            <pc:docMk/>
            <pc:sldMk cId="791858883" sldId="262"/>
            <ac:spMk id="39" creationId="{66A5D548-4865-4D5F-97A6-2D8C1657B26C}"/>
          </ac:spMkLst>
        </pc:spChg>
        <pc:spChg chg="add del">
          <ac:chgData name="Φωτεινή Σακελλαροπούλου" userId="a6de267fcee3b390" providerId="LiveId" clId="{D8E10AC8-8A7E-43D3-A40F-57D6B703DCA3}" dt="2024-11-09T11:14:19.763" v="3" actId="26606"/>
          <ac:spMkLst>
            <pc:docMk/>
            <pc:sldMk cId="791858883" sldId="262"/>
            <ac:spMk id="40" creationId="{64E8C82B-29EE-43B6-90D9-4C3463486DBF}"/>
          </ac:spMkLst>
        </pc:spChg>
        <pc:spChg chg="add del">
          <ac:chgData name="Φωτεινή Σακελλαροπούλου" userId="a6de267fcee3b390" providerId="LiveId" clId="{D8E10AC8-8A7E-43D3-A40F-57D6B703DCA3}" dt="2024-11-09T11:14:19.763" v="3" actId="26606"/>
          <ac:spMkLst>
            <pc:docMk/>
            <pc:sldMk cId="791858883" sldId="262"/>
            <ac:spMk id="41" creationId="{C6E2D67D-01A2-4277-8EA0-1560E7E95275}"/>
          </ac:spMkLst>
        </pc:spChg>
        <pc:spChg chg="add del">
          <ac:chgData name="Φωτεινή Σακελλαροπούλου" userId="a6de267fcee3b390" providerId="LiveId" clId="{D8E10AC8-8A7E-43D3-A40F-57D6B703DCA3}" dt="2024-11-09T11:14:21.428" v="5" actId="26606"/>
          <ac:spMkLst>
            <pc:docMk/>
            <pc:sldMk cId="791858883" sldId="262"/>
            <ac:spMk id="43" creationId="{C435E1E6-34EB-4B30-A22C-54BB44D5DF78}"/>
          </ac:spMkLst>
        </pc:spChg>
        <pc:spChg chg="add del">
          <ac:chgData name="Φωτεινή Σακελλαροπούλου" userId="a6de267fcee3b390" providerId="LiveId" clId="{D8E10AC8-8A7E-43D3-A40F-57D6B703DCA3}" dt="2024-11-09T11:14:21.428" v="5" actId="26606"/>
          <ac:spMkLst>
            <pc:docMk/>
            <pc:sldMk cId="791858883" sldId="262"/>
            <ac:spMk id="44" creationId="{1EE8F117-D5DC-4AF4-AD72-FB7A93BAA4F4}"/>
          </ac:spMkLst>
        </pc:spChg>
        <pc:spChg chg="add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46" creationId="{F9B71100-3866-4CD8-858A-4D56F42DB6C0}"/>
          </ac:spMkLst>
        </pc:spChg>
        <pc:spChg chg="add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47" creationId="{66A5D548-4865-4D5F-97A6-2D8C1657B26C}"/>
          </ac:spMkLst>
        </pc:spChg>
        <pc:spChg chg="add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48" creationId="{64E8C82B-29EE-43B6-90D9-4C3463486DBF}"/>
          </ac:spMkLst>
        </pc:spChg>
        <pc:spChg chg="add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49" creationId="{C6E2D67D-01A2-4277-8EA0-1560E7E95275}"/>
          </ac:spMkLst>
        </pc:spChg>
        <pc:spChg chg="add">
          <ac:chgData name="Φωτεινή Σακελλαροπούλου" userId="a6de267fcee3b390" providerId="LiveId" clId="{D8E10AC8-8A7E-43D3-A40F-57D6B703DCA3}" dt="2024-11-09T11:14:21.444" v="6" actId="26606"/>
          <ac:spMkLst>
            <pc:docMk/>
            <pc:sldMk cId="791858883" sldId="262"/>
            <ac:spMk id="50" creationId="{EFFB280C-BA0C-49DC-926F-5BB41ADF0A23}"/>
          </ac:spMkLst>
        </pc:spChg>
        <pc:picChg chg="mod ord">
          <ac:chgData name="Φωτεινή Σακελλαροπούλου" userId="a6de267fcee3b390" providerId="LiveId" clId="{D8E10AC8-8A7E-43D3-A40F-57D6B703DCA3}" dt="2024-11-09T11:14:21.444" v="6" actId="26606"/>
          <ac:picMkLst>
            <pc:docMk/>
            <pc:sldMk cId="791858883" sldId="262"/>
            <ac:picMk id="4" creationId="{C76E6333-A6E7-539F-EF7D-CB67F2A43C61}"/>
          </ac:picMkLst>
        </pc:picChg>
        <pc:picChg chg="mod">
          <ac:chgData name="Φωτεινή Σακελλαροπούλου" userId="a6de267fcee3b390" providerId="LiveId" clId="{D8E10AC8-8A7E-43D3-A40F-57D6B703DCA3}" dt="2024-11-09T11:14:21.444" v="6" actId="26606"/>
          <ac:picMkLst>
            <pc:docMk/>
            <pc:sldMk cId="791858883" sldId="262"/>
            <ac:picMk id="5" creationId="{DB7E7A0A-510B-AD31-8FBF-BB39D65450B4}"/>
          </ac:picMkLst>
        </pc:picChg>
      </pc:sldChg>
      <pc:sldChg chg="addSp delSp modSp new mod">
        <pc:chgData name="Φωτεινή Σακελλαροπούλου" userId="a6de267fcee3b390" providerId="LiveId" clId="{D8E10AC8-8A7E-43D3-A40F-57D6B703DCA3}" dt="2024-11-09T11:27:28.657" v="574" actId="1076"/>
        <pc:sldMkLst>
          <pc:docMk/>
          <pc:sldMk cId="3231118961" sldId="263"/>
        </pc:sldMkLst>
        <pc:spChg chg="mod">
          <ac:chgData name="Φωτεινή Σακελλαροπούλου" userId="a6de267fcee3b390" providerId="LiveId" clId="{D8E10AC8-8A7E-43D3-A40F-57D6B703DCA3}" dt="2024-11-09T11:26:47.766" v="563" actId="20577"/>
          <ac:spMkLst>
            <pc:docMk/>
            <pc:sldMk cId="3231118961" sldId="263"/>
            <ac:spMk id="2" creationId="{FCDAA867-5656-B1F3-A7F1-6C850E5ECF52}"/>
          </ac:spMkLst>
        </pc:spChg>
        <pc:spChg chg="del">
          <ac:chgData name="Φωτεινή Σακελλαροπούλου" userId="a6de267fcee3b390" providerId="LiveId" clId="{D8E10AC8-8A7E-43D3-A40F-57D6B703DCA3}" dt="2024-11-09T11:25:51.043" v="546"/>
          <ac:spMkLst>
            <pc:docMk/>
            <pc:sldMk cId="3231118961" sldId="263"/>
            <ac:spMk id="3" creationId="{E491C455-762E-A003-1D86-AC4BFB157468}"/>
          </ac:spMkLst>
        </pc:spChg>
        <pc:picChg chg="add mod">
          <ac:chgData name="Φωτεινή Σακελλαροπούλου" userId="a6de267fcee3b390" providerId="LiveId" clId="{D8E10AC8-8A7E-43D3-A40F-57D6B703DCA3}" dt="2024-11-09T11:27:24.698" v="572" actId="1076"/>
          <ac:picMkLst>
            <pc:docMk/>
            <pc:sldMk cId="3231118961" sldId="263"/>
            <ac:picMk id="4" creationId="{18544510-B282-5244-C893-503789C4B009}"/>
          </ac:picMkLst>
        </pc:picChg>
        <pc:picChg chg="add mod">
          <ac:chgData name="Φωτεινή Σακελλαροπούλου" userId="a6de267fcee3b390" providerId="LiveId" clId="{D8E10AC8-8A7E-43D3-A40F-57D6B703DCA3}" dt="2024-11-09T11:27:26.061" v="573" actId="1076"/>
          <ac:picMkLst>
            <pc:docMk/>
            <pc:sldMk cId="3231118961" sldId="263"/>
            <ac:picMk id="5" creationId="{F8725BD7-CEED-E9FA-6C14-B38B766C0769}"/>
          </ac:picMkLst>
        </pc:picChg>
        <pc:picChg chg="add mod">
          <ac:chgData name="Φωτεινή Σακελλαροπούλου" userId="a6de267fcee3b390" providerId="LiveId" clId="{D8E10AC8-8A7E-43D3-A40F-57D6B703DCA3}" dt="2024-11-09T11:27:28.657" v="574" actId="1076"/>
          <ac:picMkLst>
            <pc:docMk/>
            <pc:sldMk cId="3231118961" sldId="263"/>
            <ac:picMk id="6" creationId="{4EE7771D-2844-CA1E-BA0D-A4A89C648F5B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9T11:10:1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9T11:10:14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1249 30 24575,'-261'-15'0,"8"0"0,-115 16 0,347 1 0,1 1 0,-1 1 0,1 0 0,-1 2 0,1 0 0,-24 11 0,-36 11 0,73-26 0,0 0 0,0 1 0,0 0 0,0 0 0,1 0 0,-1 1 0,1 0 0,0 0 0,0 0 0,-8 9 0,10-9 0,0 1 0,1 0 0,-1 0 0,1 1 0,1-1 0,-1 0 0,1 1 0,0 0 0,0 0 0,0 0 0,1-1 0,0 1 0,0 9 0,-2 12 0,1 0 0,2 1 0,0-1 0,2 0 0,8 38 0,-7-57 0,0 1 0,0-1 0,1 0 0,1 0 0,-1 0 0,1-1 0,0 1 0,13 11 0,6 6 0,27 20 0,-13-12 0,67 52 0,-51-42 0,1-4 0,65 36 0,-98-61 0,9 1 0,0 0 0,1-2 0,0-2 0,41 9 0,24 10 0,-65-21 0,0 0 0,1-2 0,0-2 0,46 2 0,135-7 0,-94-3 0,-68 3 0,-6 1 0,0-2 0,0-2 0,57-11 0,-81 9 0,53-11 0,72-28 0,-124 36 0,-1-1 0,0-2 0,0 0 0,-1-1 0,-1-1 0,0-1 0,26-24 0,-41 32 0,0 1 0,0-1 0,0 0 0,-1-1 0,0 1 0,-1-1 0,1 0 0,-1 0 0,-1 0 0,1 0 0,-1 0 0,0-1 0,-1 1 0,0-1 0,0 1 0,0-1 0,-1 1 0,-1-1 0,1 1 0,-1-1 0,0 1 0,-1-1 0,-2-8 0,0 1 0,-2 0 0,1 1 0,-2-1 0,0 1 0,0 0 0,-2 1 0,1 0 0,-2 0 0,0 1 0,-13-13 0,0 6 0,0 2 0,-2 0 0,0 2 0,0 1 0,-2 1 0,-36-13 0,49 20 0,-17-5 0,-1 2 0,-1 1 0,1 1 0,-36-2 0,29 4 0,2-1 0,-62-19 0,-151-48 0,232 68 42,0 0 0,-22-2 0,-30-8-1533,52 9-5335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9T11:10:1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9T11:10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1134 1043 24575,'4'-3'0,"0"0"0,0 1 0,0-1 0,1 1 0,-1 0 0,1 0 0,8-2 0,6-3 0,65-33 0,95-61 0,-170 95 0,-1 1 0,1-1 0,-1 0 0,0-1 0,0 0 0,-1 0 0,0-1 0,0 0 0,0 0 0,-1-1 0,-1 1 0,1-1 0,6-17 0,-5 9 0,-1-1 0,-1 1 0,-1-1 0,0 0 0,2-36 0,-4 15 0,-7-69 0,2 94 0,1 0 0,-2 1 0,0-1 0,0 1 0,-2 0 0,1 0 0,-9-12 0,-54-79 0,55 85 0,-1 2 0,-1-1 0,0 2 0,-1 0 0,-1 1 0,0 1 0,-1 0 0,-1 1 0,0 1 0,-1 1 0,0 1 0,0 1 0,-24-8 0,8 7 0,-1 0 0,0 3 0,0 1 0,-48-2 0,-155 9 0,106 2 0,124-3 0,-28-1 0,-1 1 0,0 2 0,0 2 0,0 2 0,-68 18 0,86-16 0,-1 0 0,2 1 0,-1 1 0,1 1 0,1 1 0,-24 18 0,33-21 0,-1 1 0,1 0 0,1 0 0,0 1 0,0 0 0,1 1 0,1 0 0,0 0 0,0 0 0,1 1 0,-6 19 0,4-2 0,1-1 0,1 1 0,2 0 0,1 1 0,1-1 0,2 0 0,1 1 0,2-1 0,0 1 0,2-1 0,1-1 0,2 1 0,11 29 0,-4-30 0,1-1 0,1 0 0,1-1 0,1-1 0,44 45 0,-56-64 0,1 0 0,0-1 0,0 0 0,1 0 0,0-1 0,0 0 0,14 6 0,73 19 0,-40-14 0,11 3 0,90 12 0,-134-27 0,43 4 0,0-3 0,109-7 0,-59 0 0,-103 1 0,-1-1 0,0 0 0,0-1 0,0 0 0,0-1 0,0 0 0,16-9 0,-10 5 0,36-11 0,35-5-1365,-68 20-5461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C23B1-7427-4DF4-BFF1-60CD7E93B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400F079-C993-E09F-FFB2-FE198E1B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520" y="1272800"/>
            <a:ext cx="5767200" cy="4312402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 err="1">
                <a:solidFill>
                  <a:schemeClr val="tx1"/>
                </a:solidFill>
              </a:rPr>
              <a:t>Panopoulo</a:t>
            </a:r>
            <a:r>
              <a:rPr lang="en-US" sz="5400" dirty="0">
                <a:solidFill>
                  <a:schemeClr val="tx1"/>
                </a:solidFill>
              </a:rPr>
              <a:t> junior high school</a:t>
            </a:r>
            <a:endParaRPr lang="el-GR" sz="5400" dirty="0">
              <a:solidFill>
                <a:schemeClr val="tx1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BBFC968-3852-9BCC-D1C3-2209A1836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3440" y="1272800"/>
            <a:ext cx="2481307" cy="4312402"/>
          </a:xfrm>
        </p:spPr>
        <p:txBody>
          <a:bodyPr anchor="ctr">
            <a:normAutofit/>
          </a:bodyPr>
          <a:lstStyle/>
          <a:p>
            <a:pPr algn="l"/>
            <a:r>
              <a:rPr lang="el-GR" sz="2000" dirty="0"/>
              <a:t>Ημερήσιο Γυμνάσιο Πανόπουλου-Παρουσίαση σχολείου </a:t>
            </a:r>
          </a:p>
          <a:p>
            <a:pPr algn="l"/>
            <a:endParaRPr lang="el-GR" sz="2000" dirty="0"/>
          </a:p>
          <a:p>
            <a:pPr algn="l"/>
            <a:r>
              <a:rPr lang="el-GR" sz="2000" dirty="0"/>
              <a:t>2024-2025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0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49">
            <a:extLst>
              <a:ext uri="{FF2B5EF4-FFF2-40B4-BE49-F238E27FC236}">
                <a16:creationId xmlns:a16="http://schemas.microsoft.com/office/drawing/2014/main" id="{4A2A0AF0-888E-4B6F-8EFB-35F0E7782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82" name="Rectangle 51">
            <a:extLst>
              <a:ext uri="{FF2B5EF4-FFF2-40B4-BE49-F238E27FC236}">
                <a16:creationId xmlns:a16="http://schemas.microsoft.com/office/drawing/2014/main" id="{8BDADD52-0163-42F3-8D05-517570B19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sp>
        <p:nvSpPr>
          <p:cNvPr id="83" name="Rectangle 53">
            <a:extLst>
              <a:ext uri="{FF2B5EF4-FFF2-40B4-BE49-F238E27FC236}">
                <a16:creationId xmlns:a16="http://schemas.microsoft.com/office/drawing/2014/main" id="{B4008C16-C0B1-4273-AC7C-ECD66010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4" name="Rectangle 55">
            <a:extLst>
              <a:ext uri="{FF2B5EF4-FFF2-40B4-BE49-F238E27FC236}">
                <a16:creationId xmlns:a16="http://schemas.microsoft.com/office/drawing/2014/main" id="{429284AC-853B-45E8-845D-7BCFAA26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pSp>
        <p:nvGrpSpPr>
          <p:cNvPr id="85" name="Group 57">
            <a:extLst>
              <a:ext uri="{FF2B5EF4-FFF2-40B4-BE49-F238E27FC236}">
                <a16:creationId xmlns:a16="http://schemas.microsoft.com/office/drawing/2014/main" id="{358B1D8B-824A-43E0-9E7F-3AD11CA3A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BA6D14-0D39-4214-BFB3-5E996B3E1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229CC-735E-43EE-A368-88A3A5505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23AC14-B853-470B-A84A-0EA982CB2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62">
            <a:extLst>
              <a:ext uri="{FF2B5EF4-FFF2-40B4-BE49-F238E27FC236}">
                <a16:creationId xmlns:a16="http://schemas.microsoft.com/office/drawing/2014/main" id="{B2BCF07F-4918-4956-B964-550E8D7B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εξωτερικός χώρος/ύπαιθρος, δέντρο, Αεροφωτογραφία,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F525AD6-813F-9C9B-928E-289D88CD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9" r="9406" b="1"/>
          <a:stretch/>
        </p:blipFill>
        <p:spPr>
          <a:xfrm>
            <a:off x="7238228" y="3439375"/>
            <a:ext cx="4338400" cy="2796833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εξωτερικός χώρος/ύπαιθρος, δέντρο, σήμαν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8581870-6FBF-0AA1-130B-0A43FFDB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430"/>
          <a:stretch/>
        </p:blipFill>
        <p:spPr>
          <a:xfrm>
            <a:off x="7238226" y="621793"/>
            <a:ext cx="4338401" cy="2830534"/>
          </a:xfrm>
          <a:prstGeom prst="rect">
            <a:avLst/>
          </a:prstGeom>
        </p:spPr>
      </p:pic>
      <p:sp>
        <p:nvSpPr>
          <p:cNvPr id="87" name="Rectangle 64">
            <a:extLst>
              <a:ext uri="{FF2B5EF4-FFF2-40B4-BE49-F238E27FC236}">
                <a16:creationId xmlns:a16="http://schemas.microsoft.com/office/drawing/2014/main" id="{98FC88DF-FC9F-4FC4-9E33-DFD646C2D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234D047-9565-FACB-35CC-73F6149D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67" y="1794941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300" cap="all" spc="-100" dirty="0"/>
              <a:t>-</a:t>
            </a:r>
            <a:r>
              <a:rPr lang="en-US" sz="3300" spc="-100" dirty="0"/>
              <a:t>Located In Peloponnese, Greece</a:t>
            </a:r>
            <a:br>
              <a:rPr lang="en-US" sz="3300" spc="-100" dirty="0"/>
            </a:br>
            <a:br>
              <a:rPr lang="en-US" sz="3300" spc="-100" dirty="0"/>
            </a:br>
            <a:r>
              <a:rPr lang="en-US" sz="3300" spc="-100" dirty="0"/>
              <a:t>-Altitude: 590 Meters</a:t>
            </a:r>
            <a:br>
              <a:rPr lang="en-US" sz="3300" spc="-100" dirty="0"/>
            </a:br>
            <a:br>
              <a:rPr lang="en-US" sz="3300" spc="-100" dirty="0"/>
            </a:br>
            <a:r>
              <a:rPr lang="en-US" sz="3300" spc="-100" dirty="0"/>
              <a:t>-Permanent Residents: 248</a:t>
            </a:r>
            <a:endParaRPr lang="en-US" sz="3300" cap="all" spc="-100" dirty="0"/>
          </a:p>
        </p:txBody>
      </p:sp>
      <p:sp>
        <p:nvSpPr>
          <p:cNvPr id="88" name="Rectangle 66">
            <a:extLst>
              <a:ext uri="{FF2B5EF4-FFF2-40B4-BE49-F238E27FC236}">
                <a16:creationId xmlns:a16="http://schemas.microsoft.com/office/drawing/2014/main" id="{227F550E-7E91-4E00-BAD3-903071C7F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89" name="Straight Connector 68">
            <a:extLst>
              <a:ext uri="{FF2B5EF4-FFF2-40B4-BE49-F238E27FC236}">
                <a16:creationId xmlns:a16="http://schemas.microsoft.com/office/drawing/2014/main" id="{91737B27-2FDB-4819-8276-3E1BE4126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70">
            <a:extLst>
              <a:ext uri="{FF2B5EF4-FFF2-40B4-BE49-F238E27FC236}">
                <a16:creationId xmlns:a16="http://schemas.microsoft.com/office/drawing/2014/main" id="{7CBEB561-DF70-4557-BEBF-2FE29C662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72">
            <a:extLst>
              <a:ext uri="{FF2B5EF4-FFF2-40B4-BE49-F238E27FC236}">
                <a16:creationId xmlns:a16="http://schemas.microsoft.com/office/drawing/2014/main" id="{65BC40AF-6E9A-4A96-A533-FEB9BB90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9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2">
            <a:extLst>
              <a:ext uri="{FF2B5EF4-FFF2-40B4-BE49-F238E27FC236}">
                <a16:creationId xmlns:a16="http://schemas.microsoft.com/office/drawing/2014/main" id="{C435E1E6-34EB-4B30-A22C-54BB44D5D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EAFBB37-4751-ACCB-1510-19130346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603538" cy="1744183"/>
          </a:xfrm>
        </p:spPr>
        <p:txBody>
          <a:bodyPr>
            <a:normAutofit/>
          </a:bodyPr>
          <a:lstStyle/>
          <a:p>
            <a:r>
              <a:rPr lang="en-US" dirty="0"/>
              <a:t>Location</a:t>
            </a:r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52ACDDEA-0619-1D65-6C4A-F0E8C29E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703995"/>
            <a:ext cx="6603538" cy="433104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br>
              <a:rPr lang="en-US" sz="3200" spc="-100" dirty="0"/>
            </a:br>
            <a:r>
              <a:rPr lang="en-US" sz="3200" spc="-100" dirty="0"/>
              <a:t>-41 km from Ancient Olympia,</a:t>
            </a:r>
            <a:br>
              <a:rPr lang="en-US" sz="3200" spc="-100" dirty="0"/>
            </a:br>
            <a:r>
              <a:rPr lang="en-US" sz="3200" spc="-100" dirty="0"/>
              <a:t>-39 km from </a:t>
            </a:r>
            <a:r>
              <a:rPr lang="en-US" sz="3200" spc="-100" dirty="0" err="1"/>
              <a:t>Pyrgos</a:t>
            </a:r>
            <a:r>
              <a:rPr lang="en-US" sz="3200" spc="-100" dirty="0"/>
              <a:t>, capital city in Ilia, </a:t>
            </a:r>
            <a:br>
              <a:rPr lang="en-US" sz="3200" spc="-100" dirty="0"/>
            </a:br>
            <a:r>
              <a:rPr lang="en-US" sz="3200" spc="-100" dirty="0"/>
              <a:t>-58-60 km from Patras, capital of the Peloponnese prefecture.</a:t>
            </a:r>
            <a:br>
              <a:rPr lang="el-GR" sz="3200" spc="-100" dirty="0"/>
            </a:br>
            <a:r>
              <a:rPr lang="el-GR" sz="3200" spc="-100" dirty="0"/>
              <a:t>- </a:t>
            </a:r>
            <a:r>
              <a:rPr lang="en-US" sz="3200" spc="-100" dirty="0"/>
              <a:t>Rural area: people work in agriculture and animal breeding- producers of typical Greek products: olive oil, feta cheese….</a:t>
            </a:r>
            <a:br>
              <a:rPr lang="en-US" sz="3200" spc="-100" dirty="0"/>
            </a:br>
            <a:endParaRPr lang="en-US" sz="3200" spc="-1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7B5C9B3-CDC3-870D-5220-5D18D507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1" r="-4" b="-4"/>
          <a:stretch/>
        </p:blipFill>
        <p:spPr>
          <a:xfrm>
            <a:off x="7903029" y="365759"/>
            <a:ext cx="3917115" cy="306324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2AF5708-872D-979A-918A-A96B5A654A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4635"/>
          <a:stretch/>
        </p:blipFill>
        <p:spPr>
          <a:xfrm>
            <a:off x="7903028" y="3429002"/>
            <a:ext cx="3917115" cy="3063239"/>
          </a:xfrm>
          <a:prstGeom prst="rect">
            <a:avLst/>
          </a:prstGeom>
        </p:spPr>
      </p:pic>
      <p:sp>
        <p:nvSpPr>
          <p:cNvPr id="30" name="Rectangle 24">
            <a:extLst>
              <a:ext uri="{FF2B5EF4-FFF2-40B4-BE49-F238E27FC236}">
                <a16:creationId xmlns:a16="http://schemas.microsoft.com/office/drawing/2014/main" id="{1EE8F117-D5DC-4AF4-AD72-FB7A93BAA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79EA9-42B6-BDE5-A69B-1BADC1DFE5B4}"/>
              </a:ext>
            </a:extLst>
          </p:cNvPr>
          <p:cNvSpPr txBox="1"/>
          <p:nvPr/>
        </p:nvSpPr>
        <p:spPr>
          <a:xfrm>
            <a:off x="10045238" y="5100443"/>
            <a:ext cx="127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</a:t>
            </a:r>
            <a:r>
              <a:rPr lang="en-US" dirty="0" err="1"/>
              <a:t>Panopoulo</a:t>
            </a:r>
            <a:endParaRPr lang="el-GR" dirty="0"/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83E0513A-0F61-FADD-433A-F19825E62E1E}"/>
              </a:ext>
            </a:extLst>
          </p:cNvPr>
          <p:cNvGrpSpPr/>
          <p:nvPr/>
        </p:nvGrpSpPr>
        <p:grpSpPr>
          <a:xfrm>
            <a:off x="8725435" y="737395"/>
            <a:ext cx="775800" cy="354960"/>
            <a:chOff x="8725435" y="737395"/>
            <a:chExt cx="77580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Γραφή 10">
                  <a:extLst>
                    <a:ext uri="{FF2B5EF4-FFF2-40B4-BE49-F238E27FC236}">
                      <a16:creationId xmlns:a16="http://schemas.microsoft.com/office/drawing/2014/main" id="{D4B155DF-BADE-C883-70EA-92BC587C1E38}"/>
                    </a:ext>
                  </a:extLst>
                </p14:cNvPr>
                <p14:cNvContentPartPr/>
                <p14:nvPr/>
              </p14:nvContentPartPr>
              <p14:xfrm>
                <a:off x="9102355" y="914515"/>
                <a:ext cx="360" cy="360"/>
              </p14:xfrm>
            </p:contentPart>
          </mc:Choice>
          <mc:Fallback xmlns="">
            <p:pic>
              <p:nvPicPr>
                <p:cNvPr id="11" name="Γραφή 10">
                  <a:extLst>
                    <a:ext uri="{FF2B5EF4-FFF2-40B4-BE49-F238E27FC236}">
                      <a16:creationId xmlns:a16="http://schemas.microsoft.com/office/drawing/2014/main" id="{D4B155DF-BADE-C883-70EA-92BC587C1E3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93355" y="90551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Γραφή 12">
                  <a:extLst>
                    <a:ext uri="{FF2B5EF4-FFF2-40B4-BE49-F238E27FC236}">
                      <a16:creationId xmlns:a16="http://schemas.microsoft.com/office/drawing/2014/main" id="{6BAB85E1-8CD9-6D33-B69B-21EEBBD1630C}"/>
                    </a:ext>
                  </a:extLst>
                </p14:cNvPr>
                <p14:cNvContentPartPr/>
                <p14:nvPr/>
              </p14:nvContentPartPr>
              <p14:xfrm>
                <a:off x="8725435" y="737395"/>
                <a:ext cx="775800" cy="354960"/>
              </p14:xfrm>
            </p:contentPart>
          </mc:Choice>
          <mc:Fallback xmlns="">
            <p:pic>
              <p:nvPicPr>
                <p:cNvPr id="13" name="Γραφή 12">
                  <a:extLst>
                    <a:ext uri="{FF2B5EF4-FFF2-40B4-BE49-F238E27FC236}">
                      <a16:creationId xmlns:a16="http://schemas.microsoft.com/office/drawing/2014/main" id="{6BAB85E1-8CD9-6D33-B69B-21EEBBD1630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16795" y="728395"/>
                  <a:ext cx="793440" cy="37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DB7DB71C-A69C-DE58-0357-DDE9DC4345D1}"/>
              </a:ext>
            </a:extLst>
          </p:cNvPr>
          <p:cNvGrpSpPr/>
          <p:nvPr/>
        </p:nvGrpSpPr>
        <p:grpSpPr>
          <a:xfrm>
            <a:off x="8476315" y="1463515"/>
            <a:ext cx="576360" cy="398160"/>
            <a:chOff x="8476315" y="1463515"/>
            <a:chExt cx="57636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Γραφή 18">
                  <a:extLst>
                    <a:ext uri="{FF2B5EF4-FFF2-40B4-BE49-F238E27FC236}">
                      <a16:creationId xmlns:a16="http://schemas.microsoft.com/office/drawing/2014/main" id="{48D1BF80-C2B9-92E5-4165-B2F217E5ECD9}"/>
                    </a:ext>
                  </a:extLst>
                </p14:cNvPr>
                <p14:cNvContentPartPr/>
                <p14:nvPr/>
              </p14:nvContentPartPr>
              <p14:xfrm>
                <a:off x="8956915" y="1703995"/>
                <a:ext cx="360" cy="360"/>
              </p14:xfrm>
            </p:contentPart>
          </mc:Choice>
          <mc:Fallback xmlns="">
            <p:pic>
              <p:nvPicPr>
                <p:cNvPr id="19" name="Γραφή 18">
                  <a:extLst>
                    <a:ext uri="{FF2B5EF4-FFF2-40B4-BE49-F238E27FC236}">
                      <a16:creationId xmlns:a16="http://schemas.microsoft.com/office/drawing/2014/main" id="{48D1BF80-C2B9-92E5-4165-B2F217E5EC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48275" y="16949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Γραφή 19">
                  <a:extLst>
                    <a:ext uri="{FF2B5EF4-FFF2-40B4-BE49-F238E27FC236}">
                      <a16:creationId xmlns:a16="http://schemas.microsoft.com/office/drawing/2014/main" id="{E54467E0-E629-DFE4-DFA1-A3217DF6809F}"/>
                    </a:ext>
                  </a:extLst>
                </p14:cNvPr>
                <p14:cNvContentPartPr/>
                <p14:nvPr/>
              </p14:nvContentPartPr>
              <p14:xfrm>
                <a:off x="8476315" y="1463515"/>
                <a:ext cx="576360" cy="398160"/>
              </p14:xfrm>
            </p:contentPart>
          </mc:Choice>
          <mc:Fallback xmlns="">
            <p:pic>
              <p:nvPicPr>
                <p:cNvPr id="20" name="Γραφή 19">
                  <a:extLst>
                    <a:ext uri="{FF2B5EF4-FFF2-40B4-BE49-F238E27FC236}">
                      <a16:creationId xmlns:a16="http://schemas.microsoft.com/office/drawing/2014/main" id="{E54467E0-E629-DFE4-DFA1-A3217DF6809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67315" y="1454515"/>
                  <a:ext cx="594000" cy="415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2B2921EC-12F6-12EA-55D9-0A99D40B7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5369" y="1101500"/>
            <a:ext cx="476267" cy="4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2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8">
            <a:extLst>
              <a:ext uri="{FF2B5EF4-FFF2-40B4-BE49-F238E27FC236}">
                <a16:creationId xmlns:a16="http://schemas.microsoft.com/office/drawing/2014/main" id="{F9B71100-3866-4CD8-858A-4D56F42DB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0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34BE5C-4DE3-17F9-5A02-B04C9EF4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Natural landscape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B7E7A0A-510B-AD31-8FBF-BB39D654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6" r="22812" b="1"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sp>
        <p:nvSpPr>
          <p:cNvPr id="48" name="Rectangle 32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703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703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76E6333-A6E7-539F-EF7D-CB67F2A4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73" r="27160" b="-3"/>
          <a:stretch/>
        </p:blipFill>
        <p:spPr>
          <a:xfrm>
            <a:off x="3692243" y="2874858"/>
            <a:ext cx="2722671" cy="3749878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BFF44C-2B5A-D8E3-F26B-5C692748A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3200" dirty="0"/>
              <a:t>Near the </a:t>
            </a:r>
            <a:r>
              <a:rPr lang="en-US" sz="3200" dirty="0" err="1"/>
              <a:t>Foloe</a:t>
            </a:r>
            <a:r>
              <a:rPr lang="en-US" sz="3200" dirty="0"/>
              <a:t> oak forest</a:t>
            </a:r>
            <a:r>
              <a:rPr lang="el-GR" sz="3200" dirty="0"/>
              <a:t>.</a:t>
            </a:r>
          </a:p>
          <a:p>
            <a:r>
              <a:rPr lang="en-US" sz="3200" dirty="0"/>
              <a:t>Mythical place: Hercules completed one of his labors here. Inhabited </a:t>
            </a:r>
            <a:r>
              <a:rPr lang="en-US" sz="3200"/>
              <a:t>by Centaurs</a:t>
            </a:r>
            <a:r>
              <a:rPr lang="en-US" sz="3200" dirty="0"/>
              <a:t>.</a:t>
            </a:r>
          </a:p>
          <a:p>
            <a:endParaRPr lang="el-GR" sz="3200" dirty="0"/>
          </a:p>
        </p:txBody>
      </p:sp>
      <p:sp>
        <p:nvSpPr>
          <p:cNvPr id="50" name="Rectangle 36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185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8725BD7-CEED-E9FA-6C14-B38B766C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10" y="3429000"/>
            <a:ext cx="5166195" cy="2902745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FCDAA867-5656-B1F3-A7F1-6C850E5E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Sipreni</a:t>
            </a:r>
            <a:r>
              <a:rPr lang="en-US" dirty="0"/>
              <a:t> Gorge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8544510-B282-5244-C893-503789C4B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0296" y="3643529"/>
            <a:ext cx="4962766" cy="278844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EE7771D-2844-CA1E-BA0D-A4A89C648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169" y="694548"/>
            <a:ext cx="4713020" cy="26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0D82323D-089F-46BC-AD74-1EB31D0F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9B0CBAE-D42E-4319-A06B-98CB6EFE1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9486"/>
            <a:ext cx="6703842" cy="6342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2457890-3200-3BAA-C985-63DBC26F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615" y="367792"/>
            <a:ext cx="5696259" cy="1645920"/>
          </a:xfrm>
        </p:spPr>
        <p:txBody>
          <a:bodyPr>
            <a:normAutofit/>
          </a:bodyPr>
          <a:lstStyle/>
          <a:p>
            <a:r>
              <a:rPr lang="en-US" dirty="0"/>
              <a:t>Our school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DFB6A6-972F-4DB2-25AC-1C318E5A8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73" y="2072640"/>
            <a:ext cx="5696259" cy="3898392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400" dirty="0"/>
              <a:t>Junior High School -Ages: 13-15.</a:t>
            </a:r>
          </a:p>
          <a:p>
            <a:pPr algn="just"/>
            <a:r>
              <a:rPr lang="en-US" sz="2400" dirty="0"/>
              <a:t>29 students in total in the three grades of High School.</a:t>
            </a:r>
          </a:p>
          <a:p>
            <a:pPr algn="just"/>
            <a:r>
              <a:rPr lang="en-US" sz="2400" dirty="0"/>
              <a:t>Our students gather from different near -by villages. </a:t>
            </a:r>
          </a:p>
          <a:p>
            <a:pPr algn="just"/>
            <a:r>
              <a:rPr lang="en-US" sz="2400" dirty="0"/>
              <a:t>Expectations from the program: Cultural awareness-</a:t>
            </a:r>
            <a:r>
              <a:rPr lang="el-GR" sz="2400" dirty="0"/>
              <a:t> </a:t>
            </a:r>
            <a:r>
              <a:rPr lang="en-US" sz="2400" dirty="0"/>
              <a:t>openminded and confident students-artistic creation- getting to know life beyond the narrow confinements due to the seclusion of the village’s geographical location.</a:t>
            </a:r>
            <a:endParaRPr lang="el-GR" sz="2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F0EDC2F-0D60-4D36-95AF-3C16CA0C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εξωτερικός χώρος/ύπαιθρος, σύννεφο, ουραν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554B5B68-474C-F416-768A-06B300E16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758"/>
          <a:stretch/>
        </p:blipFill>
        <p:spPr>
          <a:xfrm>
            <a:off x="820198" y="809244"/>
            <a:ext cx="3639312" cy="2539322"/>
          </a:xfrm>
          <a:prstGeom prst="rect">
            <a:avLst/>
          </a:prstGeom>
        </p:spPr>
      </p:pic>
      <p:pic>
        <p:nvPicPr>
          <p:cNvPr id="6" name="Εικόνα 5" descr="Εικόνα που περιέχει εξωτερικός χώρος/ύπαιθρος, ουρανός, δάσος, άνθρωποι&#10;&#10;Περιγραφή που δημιουργήθηκε αυτόματα">
            <a:extLst>
              <a:ext uri="{FF2B5EF4-FFF2-40B4-BE49-F238E27FC236}">
                <a16:creationId xmlns:a16="http://schemas.microsoft.com/office/drawing/2014/main" id="{0EE52F11-E845-3982-1E15-F15863372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-3" b="6964"/>
          <a:stretch/>
        </p:blipFill>
        <p:spPr>
          <a:xfrm>
            <a:off x="820198" y="3509431"/>
            <a:ext cx="3639312" cy="253932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F3ED5D7-0493-4E27-9E05-F5F19041F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630" y="374904"/>
            <a:ext cx="639551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50963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απούνι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Σαπούνι</Template>
  <TotalTime>89</TotalTime>
  <Words>178</Words>
  <Application>Microsoft Office PowerPoint</Application>
  <PresentationFormat>Ευρεία οθόνη</PresentationFormat>
  <Paragraphs>17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8" baseType="lpstr">
      <vt:lpstr>Garamond</vt:lpstr>
      <vt:lpstr>Σαπούνι</vt:lpstr>
      <vt:lpstr>Panopoulo junior high school</vt:lpstr>
      <vt:lpstr>-Located In Peloponnese, Greece  -Altitude: 590 Meters  -Permanent Residents: 248</vt:lpstr>
      <vt:lpstr>Location</vt:lpstr>
      <vt:lpstr> Natural landscape</vt:lpstr>
      <vt:lpstr>Sipreni Gorge</vt:lpstr>
      <vt:lpstr>Our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Φωτεινή Σακελλαροπούλου</dc:creator>
  <cp:lastModifiedBy>Φωτεινή Σακελλαροπούλου</cp:lastModifiedBy>
  <cp:revision>3</cp:revision>
  <dcterms:created xsi:type="dcterms:W3CDTF">2024-11-09T10:36:08Z</dcterms:created>
  <dcterms:modified xsi:type="dcterms:W3CDTF">2024-11-11T15:08:47Z</dcterms:modified>
</cp:coreProperties>
</file>