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4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97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2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5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08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8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58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7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1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49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1D5F-CFC8-4A79-92C6-5F6E9956D9C1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81C07-17E5-4FB4-B09D-38B89DED3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6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61971" y="1024235"/>
            <a:ext cx="489666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LÍVANCE</a:t>
            </a:r>
          </a:p>
          <a:p>
            <a:pPr algn="ctr"/>
            <a:r>
              <a:rPr lang="cs-CZ" sz="9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pancakes</a:t>
            </a:r>
            <a:endParaRPr lang="cs-CZ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8" y="4843463"/>
            <a:ext cx="3499803" cy="1829117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32" y="4843462"/>
            <a:ext cx="2609850" cy="18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6149" y="609898"/>
            <a:ext cx="5524718" cy="69249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Ingredience</a:t>
            </a:r>
          </a:p>
          <a:p>
            <a:pPr marL="685800" indent="-685800" algn="ctr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gramů mouky</a:t>
            </a: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vejce</a:t>
            </a: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lžíce cukru</a:t>
            </a: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špetka soli</a:t>
            </a: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hrnky mléka</a:t>
            </a: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droždí</a:t>
            </a:r>
          </a:p>
          <a:p>
            <a:pPr marL="685800" indent="-685800">
              <a:buFontTx/>
              <a:buChar char="-"/>
            </a:pPr>
            <a:endParaRPr lang="cs-CZ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endParaRPr lang="cs-CZ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329259" y="609897"/>
            <a:ext cx="4867936" cy="69249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Ingredients</a:t>
            </a:r>
            <a:endParaRPr lang="cs-CZ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</a:t>
            </a: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grams</a:t>
            </a: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flour</a:t>
            </a:r>
            <a:endParaRPr lang="cs-CZ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eggs</a:t>
            </a:r>
            <a:endParaRPr lang="cs-CZ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sugar</a:t>
            </a: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cs-CZ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</a:t>
            </a:r>
          </a:p>
          <a:p>
            <a:pPr marL="685800" indent="-685800">
              <a:buFontTx/>
              <a:buChar char="-"/>
            </a:pP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cups</a:t>
            </a: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cs-CZ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</a:t>
            </a:r>
            <a:endParaRPr lang="cs-CZ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cs-CZ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yeast</a:t>
            </a:r>
            <a:endParaRPr lang="cs-CZ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endParaRPr lang="cs-CZ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endParaRPr lang="cs-CZ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77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94" y="628651"/>
            <a:ext cx="7320281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613" y="609898"/>
            <a:ext cx="1147286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Postup:</a:t>
            </a:r>
          </a:p>
          <a:p>
            <a:pPr algn="ctr"/>
            <a:endParaRPr lang="cs-CZ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d</a:t>
            </a:r>
            <a:r>
              <a:rPr lang="cs-CZ" sz="3600" b="1" dirty="0" smtClean="0">
                <a:ln w="0"/>
              </a:rPr>
              <a:t>o mísy nasypeme mouku, sůl, cukr, droždí a mléko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d</a:t>
            </a:r>
            <a:r>
              <a:rPr lang="cs-CZ" sz="3600" b="1" dirty="0" smtClean="0">
                <a:ln w="0"/>
              </a:rPr>
              <a:t>o hrníčku rozklepneme zvlášť vejce – vylijeme do mísy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v</a:t>
            </a:r>
            <a:r>
              <a:rPr lang="cs-CZ" sz="3600" b="1" dirty="0" smtClean="0">
                <a:ln w="0"/>
              </a:rPr>
              <a:t>še smícháme a necháme 1 hodinu kynout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n</a:t>
            </a:r>
            <a:r>
              <a:rPr lang="cs-CZ" sz="3600" b="1" dirty="0" smtClean="0">
                <a:ln w="0"/>
              </a:rPr>
              <a:t>a pánev dáme olej a lžičkou děláme malé hromádky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o</a:t>
            </a:r>
            <a:r>
              <a:rPr lang="cs-CZ" sz="3600" b="1" dirty="0" smtClean="0">
                <a:ln w="0"/>
              </a:rPr>
              <a:t>smažíme z obou stran</a:t>
            </a: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l</a:t>
            </a:r>
            <a:r>
              <a:rPr lang="cs-CZ" sz="3600" b="1" dirty="0" smtClean="0">
                <a:ln w="0"/>
              </a:rPr>
              <a:t>ívance podáváme s marmeládou, skořicí …</a:t>
            </a:r>
          </a:p>
          <a:p>
            <a:pPr marL="685800" indent="-685800">
              <a:buFontTx/>
              <a:buChar char="-"/>
            </a:pPr>
            <a:endParaRPr lang="cs-CZ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79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613" y="609898"/>
            <a:ext cx="11472862" cy="82176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  <a:r>
              <a:rPr lang="cs-CZ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cs-CZ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cs-CZ" sz="3600" b="1" dirty="0" smtClean="0">
                <a:ln w="0"/>
              </a:rPr>
              <a:t>place </a:t>
            </a:r>
            <a:r>
              <a:rPr lang="cs-CZ" sz="3600" b="1" dirty="0" err="1" smtClean="0">
                <a:ln w="0"/>
              </a:rPr>
              <a:t>flour</a:t>
            </a:r>
            <a:r>
              <a:rPr lang="cs-CZ" sz="3600" b="1" dirty="0" smtClean="0">
                <a:ln w="0"/>
              </a:rPr>
              <a:t>, salt, </a:t>
            </a:r>
            <a:r>
              <a:rPr lang="cs-CZ" sz="3600" b="1" dirty="0" err="1" smtClean="0">
                <a:ln w="0"/>
              </a:rPr>
              <a:t>sugar</a:t>
            </a:r>
            <a:r>
              <a:rPr lang="cs-CZ" sz="3600" b="1" dirty="0" smtClean="0">
                <a:ln w="0"/>
              </a:rPr>
              <a:t>, </a:t>
            </a:r>
            <a:r>
              <a:rPr lang="cs-CZ" sz="3600" b="1" dirty="0" err="1" smtClean="0">
                <a:ln w="0"/>
              </a:rPr>
              <a:t>yeast</a:t>
            </a:r>
            <a:r>
              <a:rPr lang="cs-CZ" sz="3600" b="1" dirty="0" smtClean="0">
                <a:ln w="0"/>
              </a:rPr>
              <a:t> and </a:t>
            </a:r>
            <a:r>
              <a:rPr lang="cs-CZ" sz="3600" b="1" dirty="0" err="1" smtClean="0">
                <a:ln w="0"/>
              </a:rPr>
              <a:t>mik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into</a:t>
            </a:r>
            <a:r>
              <a:rPr lang="cs-CZ" sz="3600" b="1" dirty="0" smtClean="0">
                <a:ln w="0"/>
              </a:rPr>
              <a:t> a </a:t>
            </a:r>
            <a:r>
              <a:rPr lang="cs-CZ" sz="3600" b="1" dirty="0" err="1" smtClean="0">
                <a:ln w="0"/>
              </a:rPr>
              <a:t>bowl</a:t>
            </a:r>
            <a:endParaRPr lang="cs-CZ" sz="3600" b="1" dirty="0" smtClean="0">
              <a:ln w="0"/>
            </a:endParaRPr>
          </a:p>
          <a:p>
            <a:pPr marL="571500" indent="-571500">
              <a:buFontTx/>
              <a:buChar char="-"/>
            </a:pPr>
            <a:r>
              <a:rPr lang="cs-CZ" sz="3600" b="1" dirty="0" err="1">
                <a:ln w="0"/>
              </a:rPr>
              <a:t>c</a:t>
            </a:r>
            <a:r>
              <a:rPr lang="cs-CZ" sz="3600" b="1" dirty="0" err="1" smtClean="0">
                <a:ln w="0"/>
              </a:rPr>
              <a:t>rack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the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eggs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into</a:t>
            </a:r>
            <a:r>
              <a:rPr lang="cs-CZ" sz="3600" b="1" dirty="0" smtClean="0">
                <a:ln w="0"/>
              </a:rPr>
              <a:t> a </a:t>
            </a:r>
            <a:r>
              <a:rPr lang="cs-CZ" sz="3600" b="1" dirty="0" err="1" smtClean="0">
                <a:ln w="0"/>
              </a:rPr>
              <a:t>separate</a:t>
            </a:r>
            <a:r>
              <a:rPr lang="cs-CZ" sz="3600" b="1" dirty="0" smtClean="0">
                <a:ln w="0"/>
              </a:rPr>
              <a:t> cup – place </a:t>
            </a:r>
            <a:r>
              <a:rPr lang="cs-CZ" sz="3600" b="1" dirty="0" err="1" smtClean="0">
                <a:ln w="0"/>
              </a:rPr>
              <a:t>them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into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the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bowl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too</a:t>
            </a:r>
            <a:endParaRPr lang="cs-CZ" sz="3600" b="1" dirty="0" smtClean="0">
              <a:ln w="0"/>
            </a:endParaRP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m</a:t>
            </a:r>
            <a:r>
              <a:rPr lang="cs-CZ" sz="3600" b="1" dirty="0" smtClean="0">
                <a:ln w="0"/>
              </a:rPr>
              <a:t>ix </a:t>
            </a:r>
            <a:r>
              <a:rPr lang="cs-CZ" sz="3600" b="1" dirty="0" err="1" smtClean="0">
                <a:ln w="0"/>
              </a:rPr>
              <a:t>everything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well</a:t>
            </a:r>
            <a:r>
              <a:rPr lang="cs-CZ" sz="3600" b="1" dirty="0" smtClean="0">
                <a:ln w="0"/>
              </a:rPr>
              <a:t> and let </a:t>
            </a:r>
            <a:r>
              <a:rPr lang="cs-CZ" sz="3600" b="1" dirty="0" err="1" smtClean="0">
                <a:ln w="0"/>
              </a:rPr>
              <a:t>it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rise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for</a:t>
            </a:r>
            <a:r>
              <a:rPr lang="cs-CZ" sz="3600" b="1" dirty="0" smtClean="0">
                <a:ln w="0"/>
              </a:rPr>
              <a:t> 1 </a:t>
            </a:r>
            <a:r>
              <a:rPr lang="cs-CZ" sz="3600" b="1" dirty="0" err="1" smtClean="0">
                <a:ln w="0"/>
              </a:rPr>
              <a:t>hour</a:t>
            </a:r>
            <a:endParaRPr lang="cs-CZ" sz="3600" b="1" dirty="0" smtClean="0">
              <a:ln w="0"/>
            </a:endParaRPr>
          </a:p>
          <a:p>
            <a:pPr marL="571500" indent="-571500">
              <a:buFontTx/>
              <a:buChar char="-"/>
            </a:pPr>
            <a:r>
              <a:rPr lang="cs-CZ" sz="3600" b="1" dirty="0" err="1">
                <a:ln w="0"/>
              </a:rPr>
              <a:t>p</a:t>
            </a:r>
            <a:r>
              <a:rPr lang="cs-CZ" sz="3600" b="1" dirty="0" err="1" smtClean="0">
                <a:ln w="0"/>
              </a:rPr>
              <a:t>ut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oil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into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the</a:t>
            </a:r>
            <a:r>
              <a:rPr lang="cs-CZ" sz="3600" b="1" dirty="0" smtClean="0">
                <a:ln w="0"/>
              </a:rPr>
              <a:t> pan and </a:t>
            </a:r>
            <a:r>
              <a:rPr lang="cs-CZ" sz="3600" b="1" dirty="0" err="1" smtClean="0">
                <a:ln w="0"/>
              </a:rPr>
              <a:t>form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small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heaps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of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the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mixture</a:t>
            </a:r>
            <a:endParaRPr lang="cs-CZ" sz="3600" b="1" dirty="0" smtClean="0">
              <a:ln w="0"/>
            </a:endParaRPr>
          </a:p>
          <a:p>
            <a:pPr marL="571500" indent="-571500">
              <a:buFontTx/>
              <a:buChar char="-"/>
            </a:pPr>
            <a:r>
              <a:rPr lang="cs-CZ" sz="3600" b="1" dirty="0" err="1">
                <a:ln w="0"/>
              </a:rPr>
              <a:t>f</a:t>
            </a:r>
            <a:r>
              <a:rPr lang="cs-CZ" sz="3600" b="1" dirty="0" err="1" smtClean="0">
                <a:ln w="0"/>
              </a:rPr>
              <a:t>ry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from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both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sides</a:t>
            </a:r>
            <a:endParaRPr lang="cs-CZ" sz="3600" b="1" dirty="0" smtClean="0">
              <a:ln w="0"/>
            </a:endParaRPr>
          </a:p>
          <a:p>
            <a:pPr marL="571500" indent="-571500">
              <a:buFontTx/>
              <a:buChar char="-"/>
            </a:pPr>
            <a:r>
              <a:rPr lang="cs-CZ" sz="3600" b="1" dirty="0">
                <a:ln w="0"/>
              </a:rPr>
              <a:t>s</a:t>
            </a:r>
            <a:r>
              <a:rPr lang="cs-CZ" sz="3600" b="1" dirty="0" smtClean="0">
                <a:ln w="0"/>
              </a:rPr>
              <a:t>erve </a:t>
            </a:r>
            <a:r>
              <a:rPr lang="cs-CZ" sz="3600" b="1" dirty="0" err="1" smtClean="0">
                <a:ln w="0"/>
              </a:rPr>
              <a:t>with</a:t>
            </a:r>
            <a:r>
              <a:rPr lang="cs-CZ" sz="3600" b="1" dirty="0" smtClean="0">
                <a:ln w="0"/>
              </a:rPr>
              <a:t> </a:t>
            </a:r>
            <a:r>
              <a:rPr lang="cs-CZ" sz="3600" b="1" dirty="0" err="1" smtClean="0">
                <a:ln w="0"/>
              </a:rPr>
              <a:t>marmelade</a:t>
            </a:r>
            <a:r>
              <a:rPr lang="cs-CZ" sz="3600" b="1" dirty="0" smtClean="0">
                <a:ln w="0"/>
              </a:rPr>
              <a:t>, </a:t>
            </a:r>
            <a:r>
              <a:rPr lang="cs-CZ" sz="3600" b="1" dirty="0" err="1" smtClean="0">
                <a:ln w="0"/>
              </a:rPr>
              <a:t>cinamon</a:t>
            </a:r>
            <a:r>
              <a:rPr lang="cs-CZ" sz="3600" b="1" dirty="0" smtClean="0">
                <a:ln w="0"/>
              </a:rPr>
              <a:t> …</a:t>
            </a:r>
          </a:p>
          <a:p>
            <a:pPr marL="571500" indent="-571500">
              <a:buFontTx/>
              <a:buChar char="-"/>
            </a:pPr>
            <a:endParaRPr lang="cs-CZ" sz="3600" b="1" dirty="0" smtClean="0">
              <a:ln w="0"/>
            </a:endParaRPr>
          </a:p>
          <a:p>
            <a:endParaRPr lang="cs-CZ" sz="3600" b="1" dirty="0" smtClean="0">
              <a:ln w="0"/>
            </a:endParaRPr>
          </a:p>
          <a:p>
            <a:pPr marL="571500" indent="-571500">
              <a:buFontTx/>
              <a:buChar char="-"/>
            </a:pPr>
            <a:endParaRPr lang="cs-CZ" sz="3600" b="1" dirty="0" smtClean="0">
              <a:ln w="0"/>
            </a:endParaRPr>
          </a:p>
          <a:p>
            <a:pPr marL="685800" indent="-685800">
              <a:buFontTx/>
              <a:buChar char="-"/>
            </a:pPr>
            <a:endParaRPr lang="cs-CZ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56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29" y="181842"/>
            <a:ext cx="3774758" cy="28073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0612" y="840772"/>
            <a:ext cx="4386266" cy="3289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46" y="3271756"/>
            <a:ext cx="4448175" cy="33361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04" y="3455347"/>
            <a:ext cx="3729357" cy="27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6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5763" y="644009"/>
            <a:ext cx="1165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Dobrou chuť !!!  </a:t>
            </a:r>
          </a:p>
          <a:p>
            <a:r>
              <a:rPr lang="cs-CZ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  <a:r>
              <a:rPr lang="cs-CZ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cs-CZ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meal</a:t>
            </a:r>
            <a:r>
              <a:rPr lang="cs-CZ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!!!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38" y="316970"/>
            <a:ext cx="4352925" cy="24506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4171950"/>
            <a:ext cx="4128062" cy="2324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767667"/>
            <a:ext cx="4810125" cy="2708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00" y="4448756"/>
            <a:ext cx="3937199" cy="22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2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148</Words>
  <Application>Microsoft Office PowerPoint</Application>
  <PresentationFormat>Širokoúhlá obrazovka</PresentationFormat>
  <Paragraphs>36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dell7</dc:creator>
  <cp:lastModifiedBy>dell7</cp:lastModifiedBy>
  <cp:revision>4</cp:revision>
  <dcterms:created xsi:type="dcterms:W3CDTF">2017-06-19T10:05:52Z</dcterms:created>
  <dcterms:modified xsi:type="dcterms:W3CDTF">2017-06-19T10:28:04Z</dcterms:modified>
</cp:coreProperties>
</file>