
<file path=[Content_Types].xml><?xml version="1.0" encoding="utf-8"?>
<Types xmlns="http://schemas.openxmlformats.org/package/2006/content-types">
  <Default Extension="png" ContentType="image/png"/>
  <Default Extension="aac" ContentType="audio/aac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5143500" type="screen16x9"/>
  <p:notesSz cx="6858000" cy="9144000"/>
  <p:embeddedFontLst>
    <p:embeddedFont>
      <p:font typeface="Bahnschrift Condensed" panose="020B0502040204020203" pitchFamily="34" charset="0"/>
      <p:regular r:id="rId14"/>
      <p:bold r:id="rId15"/>
    </p:embeddedFont>
    <p:embeddedFont>
      <p:font typeface="Oswald" panose="020B0604020202020204" charset="-18"/>
      <p:regular r:id="rId16"/>
      <p:bold r:id="rId17"/>
    </p:embeddedFont>
    <p:embeddedFont>
      <p:font typeface="Palanquin Dark" panose="020B0604020202020204" charset="-18"/>
      <p:regular r:id="rId18"/>
      <p:bold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4E171C-8147-49BB-A9DF-161E7B2811DB}">
  <a:tblStyle styleId="{AF4E171C-8147-49BB-A9DF-161E7B2811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80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08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94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31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96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40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823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05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34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744100"/>
            <a:ext cx="5094000" cy="25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4285945"/>
            <a:ext cx="44358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64625" y="123412"/>
            <a:ext cx="9177989" cy="4472622"/>
            <a:chOff x="-264625" y="244992"/>
            <a:chExt cx="9177989" cy="4472622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934613" y="4491190"/>
              <a:ext cx="978751" cy="226423"/>
              <a:chOff x="4114929" y="104250"/>
              <a:chExt cx="978751" cy="226423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1214401" y="1331170"/>
              <a:ext cx="792366" cy="183988"/>
              <a:chOff x="7105414" y="4348920"/>
              <a:chExt cx="792366" cy="183988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7105414" y="4407521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271877" y="4348920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394309" y="4469955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2840623" y="663585"/>
              <a:ext cx="629895" cy="125228"/>
              <a:chOff x="3248973" y="143035"/>
              <a:chExt cx="629895" cy="125228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3375477" y="143035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248973" y="205628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>
              <a:off x="-179563" y="4010917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264625" y="244992"/>
              <a:ext cx="524785" cy="125347"/>
              <a:chOff x="1675350" y="4136317"/>
              <a:chExt cx="524785" cy="125347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>
            <a:off x="3793427" y="535048"/>
            <a:ext cx="6722932" cy="4347400"/>
            <a:chOff x="1552072" y="1022830"/>
            <a:chExt cx="5490797" cy="3550637"/>
          </a:xfrm>
        </p:grpSpPr>
        <p:sp>
          <p:nvSpPr>
            <p:cNvPr id="28" name="Google Shape;28;p2"/>
            <p:cNvSpPr/>
            <p:nvPr/>
          </p:nvSpPr>
          <p:spPr>
            <a:xfrm>
              <a:off x="1552072" y="1270695"/>
              <a:ext cx="2041161" cy="3302773"/>
            </a:xfrm>
            <a:custGeom>
              <a:avLst/>
              <a:gdLst/>
              <a:ahLst/>
              <a:cxnLst/>
              <a:rect l="l" t="t" r="r" b="b"/>
              <a:pathLst>
                <a:path w="65114" h="105360" extrusionOk="0">
                  <a:moveTo>
                    <a:pt x="8698" y="1"/>
                  </a:moveTo>
                  <a:cubicBezTo>
                    <a:pt x="7253" y="1"/>
                    <a:pt x="5781" y="585"/>
                    <a:pt x="4670" y="1490"/>
                  </a:cubicBezTo>
                  <a:cubicBezTo>
                    <a:pt x="4036" y="1990"/>
                    <a:pt x="4737" y="3291"/>
                    <a:pt x="5304" y="3892"/>
                  </a:cubicBezTo>
                  <a:cubicBezTo>
                    <a:pt x="5838" y="4492"/>
                    <a:pt x="6538" y="5192"/>
                    <a:pt x="6405" y="5993"/>
                  </a:cubicBezTo>
                  <a:cubicBezTo>
                    <a:pt x="5854" y="6218"/>
                    <a:pt x="5266" y="6331"/>
                    <a:pt x="4683" y="6331"/>
                  </a:cubicBezTo>
                  <a:cubicBezTo>
                    <a:pt x="4489" y="6331"/>
                    <a:pt x="4295" y="6318"/>
                    <a:pt x="4103" y="6293"/>
                  </a:cubicBezTo>
                  <a:cubicBezTo>
                    <a:pt x="3937" y="6268"/>
                    <a:pt x="3767" y="6257"/>
                    <a:pt x="3595" y="6257"/>
                  </a:cubicBezTo>
                  <a:cubicBezTo>
                    <a:pt x="3317" y="6257"/>
                    <a:pt x="3037" y="6285"/>
                    <a:pt x="2769" y="6327"/>
                  </a:cubicBezTo>
                  <a:cubicBezTo>
                    <a:pt x="2368" y="6460"/>
                    <a:pt x="2001" y="6927"/>
                    <a:pt x="2168" y="7327"/>
                  </a:cubicBezTo>
                  <a:cubicBezTo>
                    <a:pt x="1868" y="7828"/>
                    <a:pt x="1534" y="8095"/>
                    <a:pt x="1868" y="8562"/>
                  </a:cubicBezTo>
                  <a:cubicBezTo>
                    <a:pt x="2135" y="8928"/>
                    <a:pt x="2569" y="9229"/>
                    <a:pt x="2569" y="9696"/>
                  </a:cubicBezTo>
                  <a:cubicBezTo>
                    <a:pt x="2502" y="10063"/>
                    <a:pt x="2268" y="10363"/>
                    <a:pt x="1935" y="10496"/>
                  </a:cubicBezTo>
                  <a:cubicBezTo>
                    <a:pt x="1601" y="10630"/>
                    <a:pt x="1268" y="10763"/>
                    <a:pt x="967" y="10930"/>
                  </a:cubicBezTo>
                  <a:cubicBezTo>
                    <a:pt x="0" y="11530"/>
                    <a:pt x="0" y="12865"/>
                    <a:pt x="133" y="13999"/>
                  </a:cubicBezTo>
                  <a:cubicBezTo>
                    <a:pt x="734" y="14733"/>
                    <a:pt x="834" y="16034"/>
                    <a:pt x="534" y="16968"/>
                  </a:cubicBezTo>
                  <a:cubicBezTo>
                    <a:pt x="367" y="17268"/>
                    <a:pt x="300" y="17668"/>
                    <a:pt x="367" y="18035"/>
                  </a:cubicBezTo>
                  <a:cubicBezTo>
                    <a:pt x="500" y="18435"/>
                    <a:pt x="967" y="18569"/>
                    <a:pt x="1401" y="18669"/>
                  </a:cubicBezTo>
                  <a:cubicBezTo>
                    <a:pt x="1852" y="18790"/>
                    <a:pt x="2349" y="18903"/>
                    <a:pt x="2820" y="18903"/>
                  </a:cubicBezTo>
                  <a:cubicBezTo>
                    <a:pt x="3254" y="18903"/>
                    <a:pt x="3667" y="18807"/>
                    <a:pt x="4003" y="18535"/>
                  </a:cubicBezTo>
                  <a:cubicBezTo>
                    <a:pt x="4783" y="17871"/>
                    <a:pt x="5763" y="17644"/>
                    <a:pt x="6811" y="17644"/>
                  </a:cubicBezTo>
                  <a:cubicBezTo>
                    <a:pt x="8182" y="17644"/>
                    <a:pt x="9670" y="18033"/>
                    <a:pt x="10975" y="18335"/>
                  </a:cubicBezTo>
                  <a:cubicBezTo>
                    <a:pt x="11775" y="18502"/>
                    <a:pt x="12642" y="18802"/>
                    <a:pt x="13109" y="19469"/>
                  </a:cubicBezTo>
                  <a:cubicBezTo>
                    <a:pt x="13710" y="20370"/>
                    <a:pt x="13443" y="21638"/>
                    <a:pt x="12943" y="22605"/>
                  </a:cubicBezTo>
                  <a:cubicBezTo>
                    <a:pt x="12442" y="23572"/>
                    <a:pt x="11708" y="24406"/>
                    <a:pt x="11375" y="25474"/>
                  </a:cubicBezTo>
                  <a:cubicBezTo>
                    <a:pt x="11141" y="26474"/>
                    <a:pt x="11075" y="27508"/>
                    <a:pt x="11241" y="28509"/>
                  </a:cubicBezTo>
                  <a:cubicBezTo>
                    <a:pt x="11341" y="29777"/>
                    <a:pt x="11475" y="31111"/>
                    <a:pt x="12209" y="32145"/>
                  </a:cubicBezTo>
                  <a:cubicBezTo>
                    <a:pt x="13009" y="33346"/>
                    <a:pt x="13410" y="34747"/>
                    <a:pt x="13376" y="36181"/>
                  </a:cubicBezTo>
                  <a:cubicBezTo>
                    <a:pt x="13310" y="37249"/>
                    <a:pt x="12943" y="38283"/>
                    <a:pt x="13043" y="39350"/>
                  </a:cubicBezTo>
                  <a:cubicBezTo>
                    <a:pt x="13209" y="41285"/>
                    <a:pt x="14877" y="42719"/>
                    <a:pt x="16579" y="43653"/>
                  </a:cubicBezTo>
                  <a:cubicBezTo>
                    <a:pt x="18413" y="44621"/>
                    <a:pt x="19814" y="46222"/>
                    <a:pt x="20481" y="48190"/>
                  </a:cubicBezTo>
                  <a:cubicBezTo>
                    <a:pt x="20782" y="49157"/>
                    <a:pt x="20915" y="50158"/>
                    <a:pt x="21148" y="51159"/>
                  </a:cubicBezTo>
                  <a:cubicBezTo>
                    <a:pt x="21615" y="52860"/>
                    <a:pt x="22616" y="54361"/>
                    <a:pt x="24017" y="55462"/>
                  </a:cubicBezTo>
                  <a:cubicBezTo>
                    <a:pt x="25018" y="56262"/>
                    <a:pt x="26652" y="56529"/>
                    <a:pt x="27920" y="56763"/>
                  </a:cubicBezTo>
                  <a:cubicBezTo>
                    <a:pt x="28554" y="56896"/>
                    <a:pt x="29254" y="56996"/>
                    <a:pt x="29755" y="57430"/>
                  </a:cubicBezTo>
                  <a:cubicBezTo>
                    <a:pt x="29988" y="57630"/>
                    <a:pt x="30155" y="57897"/>
                    <a:pt x="30355" y="58130"/>
                  </a:cubicBezTo>
                  <a:cubicBezTo>
                    <a:pt x="31422" y="59164"/>
                    <a:pt x="33357" y="58731"/>
                    <a:pt x="34425" y="59765"/>
                  </a:cubicBezTo>
                  <a:cubicBezTo>
                    <a:pt x="34691" y="60032"/>
                    <a:pt x="34925" y="60332"/>
                    <a:pt x="35125" y="60665"/>
                  </a:cubicBezTo>
                  <a:cubicBezTo>
                    <a:pt x="35729" y="61390"/>
                    <a:pt x="36633" y="61814"/>
                    <a:pt x="37565" y="61814"/>
                  </a:cubicBezTo>
                  <a:cubicBezTo>
                    <a:pt x="37664" y="61814"/>
                    <a:pt x="37762" y="61809"/>
                    <a:pt x="37860" y="61800"/>
                  </a:cubicBezTo>
                  <a:lnTo>
                    <a:pt x="37860" y="61800"/>
                  </a:lnTo>
                  <a:cubicBezTo>
                    <a:pt x="37627" y="62600"/>
                    <a:pt x="38561" y="63501"/>
                    <a:pt x="38261" y="64268"/>
                  </a:cubicBezTo>
                  <a:cubicBezTo>
                    <a:pt x="38027" y="64868"/>
                    <a:pt x="37327" y="65169"/>
                    <a:pt x="36860" y="65602"/>
                  </a:cubicBezTo>
                  <a:cubicBezTo>
                    <a:pt x="36026" y="66370"/>
                    <a:pt x="35892" y="67670"/>
                    <a:pt x="36259" y="68771"/>
                  </a:cubicBezTo>
                  <a:cubicBezTo>
                    <a:pt x="36660" y="69839"/>
                    <a:pt x="37327" y="70806"/>
                    <a:pt x="38127" y="71607"/>
                  </a:cubicBezTo>
                  <a:cubicBezTo>
                    <a:pt x="39562" y="73174"/>
                    <a:pt x="41263" y="73942"/>
                    <a:pt x="42797" y="75409"/>
                  </a:cubicBezTo>
                  <a:cubicBezTo>
                    <a:pt x="44232" y="76744"/>
                    <a:pt x="44565" y="78945"/>
                    <a:pt x="44232" y="80880"/>
                  </a:cubicBezTo>
                  <a:cubicBezTo>
                    <a:pt x="43931" y="82815"/>
                    <a:pt x="43064" y="84616"/>
                    <a:pt x="42464" y="86484"/>
                  </a:cubicBezTo>
                  <a:cubicBezTo>
                    <a:pt x="41330" y="89986"/>
                    <a:pt x="41063" y="93823"/>
                    <a:pt x="42130" y="97325"/>
                  </a:cubicBezTo>
                  <a:cubicBezTo>
                    <a:pt x="43231" y="100861"/>
                    <a:pt x="45766" y="103963"/>
                    <a:pt x="49168" y="105331"/>
                  </a:cubicBezTo>
                  <a:cubicBezTo>
                    <a:pt x="49246" y="105350"/>
                    <a:pt x="49327" y="105360"/>
                    <a:pt x="49408" y="105360"/>
                  </a:cubicBezTo>
                  <a:cubicBezTo>
                    <a:pt x="49742" y="105360"/>
                    <a:pt x="50081" y="105199"/>
                    <a:pt x="50269" y="104931"/>
                  </a:cubicBezTo>
                  <a:cubicBezTo>
                    <a:pt x="50569" y="104630"/>
                    <a:pt x="50603" y="104163"/>
                    <a:pt x="50403" y="103796"/>
                  </a:cubicBezTo>
                  <a:cubicBezTo>
                    <a:pt x="49802" y="102662"/>
                    <a:pt x="48701" y="101695"/>
                    <a:pt x="47901" y="100694"/>
                  </a:cubicBezTo>
                  <a:cubicBezTo>
                    <a:pt x="47634" y="100394"/>
                    <a:pt x="47467" y="100027"/>
                    <a:pt x="47434" y="99627"/>
                  </a:cubicBezTo>
                  <a:cubicBezTo>
                    <a:pt x="47467" y="99160"/>
                    <a:pt x="47868" y="98826"/>
                    <a:pt x="48134" y="98493"/>
                  </a:cubicBezTo>
                  <a:cubicBezTo>
                    <a:pt x="48601" y="97959"/>
                    <a:pt x="48835" y="97258"/>
                    <a:pt x="48802" y="96558"/>
                  </a:cubicBezTo>
                  <a:cubicBezTo>
                    <a:pt x="48802" y="95924"/>
                    <a:pt x="48401" y="95290"/>
                    <a:pt x="48435" y="94656"/>
                  </a:cubicBezTo>
                  <a:cubicBezTo>
                    <a:pt x="48435" y="93989"/>
                    <a:pt x="48802" y="93389"/>
                    <a:pt x="49402" y="93122"/>
                  </a:cubicBezTo>
                  <a:cubicBezTo>
                    <a:pt x="49702" y="93055"/>
                    <a:pt x="49969" y="92989"/>
                    <a:pt x="50236" y="92922"/>
                  </a:cubicBezTo>
                  <a:cubicBezTo>
                    <a:pt x="51137" y="92522"/>
                    <a:pt x="51003" y="91154"/>
                    <a:pt x="51637" y="90420"/>
                  </a:cubicBezTo>
                  <a:cubicBezTo>
                    <a:pt x="51970" y="90120"/>
                    <a:pt x="52337" y="89886"/>
                    <a:pt x="52771" y="89753"/>
                  </a:cubicBezTo>
                  <a:cubicBezTo>
                    <a:pt x="54506" y="88919"/>
                    <a:pt x="55907" y="87285"/>
                    <a:pt x="56040" y="85383"/>
                  </a:cubicBezTo>
                  <a:cubicBezTo>
                    <a:pt x="56173" y="83882"/>
                    <a:pt x="55640" y="82047"/>
                    <a:pt x="56774" y="81047"/>
                  </a:cubicBezTo>
                  <a:cubicBezTo>
                    <a:pt x="57273" y="80610"/>
                    <a:pt x="57897" y="80516"/>
                    <a:pt x="58559" y="80516"/>
                  </a:cubicBezTo>
                  <a:cubicBezTo>
                    <a:pt x="59057" y="80516"/>
                    <a:pt x="59577" y="80569"/>
                    <a:pt x="60083" y="80569"/>
                  </a:cubicBezTo>
                  <a:cubicBezTo>
                    <a:pt x="60342" y="80569"/>
                    <a:pt x="60597" y="80555"/>
                    <a:pt x="60843" y="80513"/>
                  </a:cubicBezTo>
                  <a:cubicBezTo>
                    <a:pt x="61411" y="80413"/>
                    <a:pt x="61777" y="79913"/>
                    <a:pt x="62044" y="79379"/>
                  </a:cubicBezTo>
                  <a:cubicBezTo>
                    <a:pt x="62278" y="78879"/>
                    <a:pt x="62345" y="78278"/>
                    <a:pt x="62244" y="77711"/>
                  </a:cubicBezTo>
                  <a:cubicBezTo>
                    <a:pt x="62111" y="77044"/>
                    <a:pt x="61811" y="76377"/>
                    <a:pt x="61878" y="75676"/>
                  </a:cubicBezTo>
                  <a:cubicBezTo>
                    <a:pt x="61978" y="74676"/>
                    <a:pt x="62711" y="73942"/>
                    <a:pt x="63345" y="73174"/>
                  </a:cubicBezTo>
                  <a:cubicBezTo>
                    <a:pt x="64046" y="72240"/>
                    <a:pt x="64546" y="71173"/>
                    <a:pt x="64813" y="70039"/>
                  </a:cubicBezTo>
                  <a:cubicBezTo>
                    <a:pt x="65113" y="68738"/>
                    <a:pt x="64279" y="67203"/>
                    <a:pt x="63145" y="66570"/>
                  </a:cubicBezTo>
                  <a:cubicBezTo>
                    <a:pt x="62011" y="65936"/>
                    <a:pt x="60577" y="65903"/>
                    <a:pt x="59242" y="65869"/>
                  </a:cubicBezTo>
                  <a:cubicBezTo>
                    <a:pt x="57941" y="65836"/>
                    <a:pt x="56540" y="65736"/>
                    <a:pt x="55440" y="64969"/>
                  </a:cubicBezTo>
                  <a:cubicBezTo>
                    <a:pt x="54439" y="64268"/>
                    <a:pt x="53872" y="63101"/>
                    <a:pt x="53105" y="62167"/>
                  </a:cubicBezTo>
                  <a:cubicBezTo>
                    <a:pt x="51770" y="60632"/>
                    <a:pt x="49869" y="59698"/>
                    <a:pt x="48001" y="58831"/>
                  </a:cubicBezTo>
                  <a:cubicBezTo>
                    <a:pt x="47465" y="58601"/>
                    <a:pt x="46871" y="58352"/>
                    <a:pt x="46293" y="58352"/>
                  </a:cubicBezTo>
                  <a:cubicBezTo>
                    <a:pt x="46115" y="58352"/>
                    <a:pt x="45939" y="58376"/>
                    <a:pt x="45766" y="58431"/>
                  </a:cubicBezTo>
                  <a:cubicBezTo>
                    <a:pt x="45499" y="58564"/>
                    <a:pt x="45199" y="58664"/>
                    <a:pt x="44932" y="58764"/>
                  </a:cubicBezTo>
                  <a:cubicBezTo>
                    <a:pt x="44855" y="58780"/>
                    <a:pt x="44780" y="58787"/>
                    <a:pt x="44705" y="58787"/>
                  </a:cubicBezTo>
                  <a:cubicBezTo>
                    <a:pt x="43975" y="58787"/>
                    <a:pt x="43363" y="58093"/>
                    <a:pt x="42697" y="57730"/>
                  </a:cubicBezTo>
                  <a:cubicBezTo>
                    <a:pt x="42359" y="57546"/>
                    <a:pt x="41988" y="57463"/>
                    <a:pt x="41615" y="57463"/>
                  </a:cubicBezTo>
                  <a:cubicBezTo>
                    <a:pt x="40293" y="57463"/>
                    <a:pt x="38932" y="58505"/>
                    <a:pt x="38828" y="59832"/>
                  </a:cubicBezTo>
                  <a:cubicBezTo>
                    <a:pt x="38621" y="59903"/>
                    <a:pt x="38364" y="59939"/>
                    <a:pt x="38089" y="59939"/>
                  </a:cubicBezTo>
                  <a:cubicBezTo>
                    <a:pt x="37343" y="59939"/>
                    <a:pt x="36467" y="59676"/>
                    <a:pt x="36126" y="59164"/>
                  </a:cubicBezTo>
                  <a:cubicBezTo>
                    <a:pt x="35826" y="58664"/>
                    <a:pt x="35692" y="57930"/>
                    <a:pt x="35125" y="57697"/>
                  </a:cubicBezTo>
                  <a:cubicBezTo>
                    <a:pt x="34825" y="57597"/>
                    <a:pt x="34458" y="57630"/>
                    <a:pt x="34224" y="57430"/>
                  </a:cubicBezTo>
                  <a:cubicBezTo>
                    <a:pt x="33791" y="57063"/>
                    <a:pt x="34124" y="56429"/>
                    <a:pt x="34224" y="55895"/>
                  </a:cubicBezTo>
                  <a:cubicBezTo>
                    <a:pt x="34325" y="55061"/>
                    <a:pt x="33691" y="54261"/>
                    <a:pt x="32924" y="53894"/>
                  </a:cubicBezTo>
                  <a:cubicBezTo>
                    <a:pt x="32123" y="53594"/>
                    <a:pt x="31289" y="53460"/>
                    <a:pt x="30422" y="53460"/>
                  </a:cubicBezTo>
                  <a:cubicBezTo>
                    <a:pt x="30300" y="53470"/>
                    <a:pt x="30178" y="53475"/>
                    <a:pt x="30055" y="53475"/>
                  </a:cubicBezTo>
                  <a:cubicBezTo>
                    <a:pt x="29336" y="53475"/>
                    <a:pt x="28604" y="53312"/>
                    <a:pt x="27920" y="53027"/>
                  </a:cubicBezTo>
                  <a:cubicBezTo>
                    <a:pt x="26452" y="52293"/>
                    <a:pt x="25852" y="50291"/>
                    <a:pt x="26486" y="48757"/>
                  </a:cubicBezTo>
                  <a:cubicBezTo>
                    <a:pt x="27196" y="47272"/>
                    <a:pt x="28686" y="46319"/>
                    <a:pt x="30323" y="46319"/>
                  </a:cubicBezTo>
                  <a:cubicBezTo>
                    <a:pt x="30378" y="46319"/>
                    <a:pt x="30433" y="46320"/>
                    <a:pt x="30488" y="46322"/>
                  </a:cubicBezTo>
                  <a:cubicBezTo>
                    <a:pt x="32123" y="46389"/>
                    <a:pt x="33824" y="47556"/>
                    <a:pt x="33824" y="49191"/>
                  </a:cubicBezTo>
                  <a:cubicBezTo>
                    <a:pt x="33824" y="49460"/>
                    <a:pt x="34083" y="49575"/>
                    <a:pt x="34366" y="49575"/>
                  </a:cubicBezTo>
                  <a:cubicBezTo>
                    <a:pt x="34538" y="49575"/>
                    <a:pt x="34720" y="49533"/>
                    <a:pt x="34858" y="49457"/>
                  </a:cubicBezTo>
                  <a:cubicBezTo>
                    <a:pt x="35192" y="49224"/>
                    <a:pt x="35425" y="48857"/>
                    <a:pt x="35492" y="48423"/>
                  </a:cubicBezTo>
                  <a:cubicBezTo>
                    <a:pt x="35592" y="48023"/>
                    <a:pt x="35592" y="47589"/>
                    <a:pt x="35726" y="47223"/>
                  </a:cubicBezTo>
                  <a:cubicBezTo>
                    <a:pt x="36026" y="46289"/>
                    <a:pt x="36893" y="45655"/>
                    <a:pt x="37860" y="45655"/>
                  </a:cubicBezTo>
                  <a:cubicBezTo>
                    <a:pt x="38861" y="45655"/>
                    <a:pt x="39562" y="44654"/>
                    <a:pt x="40262" y="43987"/>
                  </a:cubicBezTo>
                  <a:cubicBezTo>
                    <a:pt x="41029" y="43286"/>
                    <a:pt x="41330" y="42252"/>
                    <a:pt x="41096" y="41252"/>
                  </a:cubicBezTo>
                  <a:cubicBezTo>
                    <a:pt x="40963" y="40751"/>
                    <a:pt x="40629" y="40218"/>
                    <a:pt x="40796" y="39717"/>
                  </a:cubicBezTo>
                  <a:cubicBezTo>
                    <a:pt x="40963" y="39350"/>
                    <a:pt x="41296" y="39050"/>
                    <a:pt x="41730" y="38917"/>
                  </a:cubicBezTo>
                  <a:cubicBezTo>
                    <a:pt x="42721" y="38514"/>
                    <a:pt x="43798" y="38313"/>
                    <a:pt x="44882" y="38313"/>
                  </a:cubicBezTo>
                  <a:cubicBezTo>
                    <a:pt x="44965" y="38313"/>
                    <a:pt x="45049" y="38314"/>
                    <a:pt x="45132" y="38316"/>
                  </a:cubicBezTo>
                  <a:cubicBezTo>
                    <a:pt x="45157" y="38317"/>
                    <a:pt x="45182" y="38317"/>
                    <a:pt x="45207" y="38317"/>
                  </a:cubicBezTo>
                  <a:cubicBezTo>
                    <a:pt x="46160" y="38317"/>
                    <a:pt x="46679" y="37694"/>
                    <a:pt x="47167" y="36848"/>
                  </a:cubicBezTo>
                  <a:cubicBezTo>
                    <a:pt x="47534" y="36215"/>
                    <a:pt x="47701" y="35414"/>
                    <a:pt x="48301" y="35014"/>
                  </a:cubicBezTo>
                  <a:cubicBezTo>
                    <a:pt x="48642" y="34761"/>
                    <a:pt x="49032" y="34685"/>
                    <a:pt x="49441" y="34685"/>
                  </a:cubicBezTo>
                  <a:cubicBezTo>
                    <a:pt x="50051" y="34685"/>
                    <a:pt x="50706" y="34853"/>
                    <a:pt x="51318" y="34853"/>
                  </a:cubicBezTo>
                  <a:cubicBezTo>
                    <a:pt x="51380" y="34853"/>
                    <a:pt x="51442" y="34851"/>
                    <a:pt x="51503" y="34847"/>
                  </a:cubicBezTo>
                  <a:cubicBezTo>
                    <a:pt x="53171" y="34647"/>
                    <a:pt x="54305" y="33046"/>
                    <a:pt x="53905" y="31411"/>
                  </a:cubicBezTo>
                  <a:cubicBezTo>
                    <a:pt x="53705" y="30677"/>
                    <a:pt x="53171" y="30077"/>
                    <a:pt x="52771" y="29443"/>
                  </a:cubicBezTo>
                  <a:cubicBezTo>
                    <a:pt x="52204" y="28576"/>
                    <a:pt x="51804" y="27608"/>
                    <a:pt x="51570" y="26574"/>
                  </a:cubicBezTo>
                  <a:cubicBezTo>
                    <a:pt x="51403" y="25607"/>
                    <a:pt x="51337" y="24573"/>
                    <a:pt x="50703" y="23839"/>
                  </a:cubicBezTo>
                  <a:cubicBezTo>
                    <a:pt x="49736" y="23872"/>
                    <a:pt x="48568" y="23839"/>
                    <a:pt x="47701" y="24306"/>
                  </a:cubicBezTo>
                  <a:cubicBezTo>
                    <a:pt x="47534" y="23305"/>
                    <a:pt x="47334" y="22271"/>
                    <a:pt x="46733" y="21471"/>
                  </a:cubicBezTo>
                  <a:cubicBezTo>
                    <a:pt x="46310" y="20906"/>
                    <a:pt x="45587" y="20523"/>
                    <a:pt x="44893" y="20523"/>
                  </a:cubicBezTo>
                  <a:cubicBezTo>
                    <a:pt x="44604" y="20523"/>
                    <a:pt x="44320" y="20590"/>
                    <a:pt x="44065" y="20737"/>
                  </a:cubicBezTo>
                  <a:cubicBezTo>
                    <a:pt x="43198" y="21237"/>
                    <a:pt x="43031" y="22405"/>
                    <a:pt x="43198" y="23372"/>
                  </a:cubicBezTo>
                  <a:cubicBezTo>
                    <a:pt x="43364" y="24339"/>
                    <a:pt x="43765" y="25273"/>
                    <a:pt x="43731" y="26241"/>
                  </a:cubicBezTo>
                  <a:cubicBezTo>
                    <a:pt x="43698" y="27227"/>
                    <a:pt x="43050" y="28310"/>
                    <a:pt x="42074" y="28310"/>
                  </a:cubicBezTo>
                  <a:cubicBezTo>
                    <a:pt x="42060" y="28310"/>
                    <a:pt x="42045" y="28309"/>
                    <a:pt x="42030" y="28309"/>
                  </a:cubicBezTo>
                  <a:cubicBezTo>
                    <a:pt x="41530" y="28242"/>
                    <a:pt x="41063" y="28009"/>
                    <a:pt x="40696" y="27608"/>
                  </a:cubicBezTo>
                  <a:cubicBezTo>
                    <a:pt x="40195" y="27075"/>
                    <a:pt x="39795" y="26408"/>
                    <a:pt x="39128" y="26107"/>
                  </a:cubicBezTo>
                  <a:cubicBezTo>
                    <a:pt x="38594" y="25941"/>
                    <a:pt x="38061" y="25807"/>
                    <a:pt x="37493" y="25740"/>
                  </a:cubicBezTo>
                  <a:cubicBezTo>
                    <a:pt x="35492" y="25307"/>
                    <a:pt x="34258" y="23305"/>
                    <a:pt x="34825" y="21337"/>
                  </a:cubicBezTo>
                  <a:cubicBezTo>
                    <a:pt x="35253" y="19760"/>
                    <a:pt x="36687" y="18740"/>
                    <a:pt x="38235" y="18740"/>
                  </a:cubicBezTo>
                  <a:cubicBezTo>
                    <a:pt x="38619" y="18740"/>
                    <a:pt x="39010" y="18803"/>
                    <a:pt x="39395" y="18936"/>
                  </a:cubicBezTo>
                  <a:cubicBezTo>
                    <a:pt x="41596" y="18135"/>
                    <a:pt x="42497" y="15366"/>
                    <a:pt x="41596" y="13198"/>
                  </a:cubicBezTo>
                  <a:cubicBezTo>
                    <a:pt x="40729" y="11030"/>
                    <a:pt x="38361" y="9662"/>
                    <a:pt x="36026" y="9562"/>
                  </a:cubicBezTo>
                  <a:cubicBezTo>
                    <a:pt x="35868" y="9570"/>
                    <a:pt x="35709" y="9574"/>
                    <a:pt x="35549" y="9574"/>
                  </a:cubicBezTo>
                  <a:cubicBezTo>
                    <a:pt x="35030" y="9574"/>
                    <a:pt x="34501" y="9531"/>
                    <a:pt x="33991" y="9429"/>
                  </a:cubicBezTo>
                  <a:cubicBezTo>
                    <a:pt x="32123" y="8962"/>
                    <a:pt x="31122" y="6894"/>
                    <a:pt x="29488" y="5860"/>
                  </a:cubicBezTo>
                  <a:cubicBezTo>
                    <a:pt x="29051" y="5573"/>
                    <a:pt x="28379" y="5515"/>
                    <a:pt x="27655" y="5515"/>
                  </a:cubicBezTo>
                  <a:cubicBezTo>
                    <a:pt x="27170" y="5515"/>
                    <a:pt x="26662" y="5541"/>
                    <a:pt x="26185" y="5541"/>
                  </a:cubicBezTo>
                  <a:cubicBezTo>
                    <a:pt x="25637" y="5541"/>
                    <a:pt x="25131" y="5507"/>
                    <a:pt x="24751" y="5359"/>
                  </a:cubicBezTo>
                  <a:cubicBezTo>
                    <a:pt x="24164" y="5146"/>
                    <a:pt x="23534" y="5039"/>
                    <a:pt x="22913" y="5039"/>
                  </a:cubicBezTo>
                  <a:cubicBezTo>
                    <a:pt x="22758" y="5039"/>
                    <a:pt x="22603" y="5046"/>
                    <a:pt x="22449" y="5059"/>
                  </a:cubicBezTo>
                  <a:cubicBezTo>
                    <a:pt x="21749" y="5726"/>
                    <a:pt x="20448" y="5893"/>
                    <a:pt x="19514" y="5960"/>
                  </a:cubicBezTo>
                  <a:cubicBezTo>
                    <a:pt x="18513" y="4992"/>
                    <a:pt x="17379" y="4158"/>
                    <a:pt x="16145" y="3525"/>
                  </a:cubicBezTo>
                  <a:cubicBezTo>
                    <a:pt x="15344" y="3091"/>
                    <a:pt x="14410" y="2691"/>
                    <a:pt x="14143" y="1790"/>
                  </a:cubicBezTo>
                  <a:cubicBezTo>
                    <a:pt x="13813" y="661"/>
                    <a:pt x="12140" y="77"/>
                    <a:pt x="10760" y="77"/>
                  </a:cubicBezTo>
                  <a:cubicBezTo>
                    <a:pt x="10469" y="77"/>
                    <a:pt x="10190" y="103"/>
                    <a:pt x="9940" y="156"/>
                  </a:cubicBezTo>
                  <a:cubicBezTo>
                    <a:pt x="9535" y="50"/>
                    <a:pt x="9117" y="1"/>
                    <a:pt x="8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32423" y="1022830"/>
              <a:ext cx="799988" cy="912275"/>
            </a:xfrm>
            <a:custGeom>
              <a:avLst/>
              <a:gdLst/>
              <a:ahLst/>
              <a:cxnLst/>
              <a:rect l="l" t="t" r="r" b="b"/>
              <a:pathLst>
                <a:path w="25520" h="29102" extrusionOk="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39969" y="1225523"/>
              <a:ext cx="3202899" cy="2761150"/>
            </a:xfrm>
            <a:custGeom>
              <a:avLst/>
              <a:gdLst/>
              <a:ahLst/>
              <a:cxnLst/>
              <a:rect l="l" t="t" r="r" b="b"/>
              <a:pathLst>
                <a:path w="102174" h="88082" extrusionOk="0">
                  <a:moveTo>
                    <a:pt x="93996" y="1"/>
                  </a:moveTo>
                  <a:cubicBezTo>
                    <a:pt x="93341" y="1"/>
                    <a:pt x="92670" y="105"/>
                    <a:pt x="91999" y="329"/>
                  </a:cubicBezTo>
                  <a:cubicBezTo>
                    <a:pt x="91366" y="529"/>
                    <a:pt x="90732" y="829"/>
                    <a:pt x="90098" y="1029"/>
                  </a:cubicBezTo>
                  <a:cubicBezTo>
                    <a:pt x="89518" y="1150"/>
                    <a:pt x="88925" y="1210"/>
                    <a:pt x="88328" y="1210"/>
                  </a:cubicBezTo>
                  <a:cubicBezTo>
                    <a:pt x="87930" y="1210"/>
                    <a:pt x="87530" y="1183"/>
                    <a:pt x="87129" y="1129"/>
                  </a:cubicBezTo>
                  <a:lnTo>
                    <a:pt x="81792" y="763"/>
                  </a:lnTo>
                  <a:cubicBezTo>
                    <a:pt x="81238" y="728"/>
                    <a:pt x="80675" y="693"/>
                    <a:pt x="80118" y="693"/>
                  </a:cubicBezTo>
                  <a:cubicBezTo>
                    <a:pt x="79068" y="693"/>
                    <a:pt x="78038" y="817"/>
                    <a:pt x="77122" y="1296"/>
                  </a:cubicBezTo>
                  <a:cubicBezTo>
                    <a:pt x="75054" y="2397"/>
                    <a:pt x="73887" y="5099"/>
                    <a:pt x="71585" y="5366"/>
                  </a:cubicBezTo>
                  <a:cubicBezTo>
                    <a:pt x="71452" y="5382"/>
                    <a:pt x="71321" y="5389"/>
                    <a:pt x="71192" y="5389"/>
                  </a:cubicBezTo>
                  <a:cubicBezTo>
                    <a:pt x="69689" y="5389"/>
                    <a:pt x="68361" y="4384"/>
                    <a:pt x="66948" y="3831"/>
                  </a:cubicBezTo>
                  <a:cubicBezTo>
                    <a:pt x="66069" y="3496"/>
                    <a:pt x="65153" y="3333"/>
                    <a:pt x="64242" y="3333"/>
                  </a:cubicBezTo>
                  <a:cubicBezTo>
                    <a:pt x="62530" y="3333"/>
                    <a:pt x="60837" y="3910"/>
                    <a:pt x="59443" y="4999"/>
                  </a:cubicBezTo>
                  <a:cubicBezTo>
                    <a:pt x="58676" y="4599"/>
                    <a:pt x="58909" y="3465"/>
                    <a:pt x="58642" y="2631"/>
                  </a:cubicBezTo>
                  <a:cubicBezTo>
                    <a:pt x="58375" y="1797"/>
                    <a:pt x="57441" y="1263"/>
                    <a:pt x="56541" y="1163"/>
                  </a:cubicBezTo>
                  <a:cubicBezTo>
                    <a:pt x="55607" y="1163"/>
                    <a:pt x="54706" y="1296"/>
                    <a:pt x="53872" y="1630"/>
                  </a:cubicBezTo>
                  <a:cubicBezTo>
                    <a:pt x="52004" y="2264"/>
                    <a:pt x="49869" y="3298"/>
                    <a:pt x="49669" y="5232"/>
                  </a:cubicBezTo>
                  <a:cubicBezTo>
                    <a:pt x="49636" y="5766"/>
                    <a:pt x="49769" y="6367"/>
                    <a:pt x="49536" y="6867"/>
                  </a:cubicBezTo>
                  <a:cubicBezTo>
                    <a:pt x="49202" y="7567"/>
                    <a:pt x="48302" y="7801"/>
                    <a:pt x="47735" y="8368"/>
                  </a:cubicBezTo>
                  <a:cubicBezTo>
                    <a:pt x="47101" y="9035"/>
                    <a:pt x="47001" y="10036"/>
                    <a:pt x="46967" y="10970"/>
                  </a:cubicBezTo>
                  <a:cubicBezTo>
                    <a:pt x="46934" y="11937"/>
                    <a:pt x="46934" y="12905"/>
                    <a:pt x="46400" y="13672"/>
                  </a:cubicBezTo>
                  <a:cubicBezTo>
                    <a:pt x="46029" y="14174"/>
                    <a:pt x="44669" y="14520"/>
                    <a:pt x="43588" y="14520"/>
                  </a:cubicBezTo>
                  <a:cubicBezTo>
                    <a:pt x="43019" y="14520"/>
                    <a:pt x="42527" y="14424"/>
                    <a:pt x="42297" y="14206"/>
                  </a:cubicBezTo>
                  <a:cubicBezTo>
                    <a:pt x="41909" y="13827"/>
                    <a:pt x="41449" y="13672"/>
                    <a:pt x="40959" y="13672"/>
                  </a:cubicBezTo>
                  <a:cubicBezTo>
                    <a:pt x="39807" y="13672"/>
                    <a:pt x="38487" y="14531"/>
                    <a:pt x="37527" y="15373"/>
                  </a:cubicBezTo>
                  <a:lnTo>
                    <a:pt x="33524" y="18942"/>
                  </a:lnTo>
                  <a:cubicBezTo>
                    <a:pt x="32524" y="19843"/>
                    <a:pt x="31456" y="20777"/>
                    <a:pt x="30122" y="21010"/>
                  </a:cubicBezTo>
                  <a:cubicBezTo>
                    <a:pt x="29976" y="21036"/>
                    <a:pt x="29827" y="21048"/>
                    <a:pt x="29677" y="21048"/>
                  </a:cubicBezTo>
                  <a:cubicBezTo>
                    <a:pt x="28462" y="21048"/>
                    <a:pt x="27213" y="20230"/>
                    <a:pt x="27153" y="19042"/>
                  </a:cubicBezTo>
                  <a:cubicBezTo>
                    <a:pt x="27405" y="18800"/>
                    <a:pt x="27726" y="18727"/>
                    <a:pt x="28077" y="18727"/>
                  </a:cubicBezTo>
                  <a:cubicBezTo>
                    <a:pt x="28614" y="18727"/>
                    <a:pt x="29220" y="18898"/>
                    <a:pt x="29749" y="18898"/>
                  </a:cubicBezTo>
                  <a:cubicBezTo>
                    <a:pt x="30115" y="18898"/>
                    <a:pt x="30444" y="18817"/>
                    <a:pt x="30689" y="18542"/>
                  </a:cubicBezTo>
                  <a:cubicBezTo>
                    <a:pt x="31423" y="17708"/>
                    <a:pt x="30355" y="16507"/>
                    <a:pt x="29388" y="15973"/>
                  </a:cubicBezTo>
                  <a:cubicBezTo>
                    <a:pt x="27620" y="14939"/>
                    <a:pt x="25819" y="13905"/>
                    <a:pt x="23817" y="13638"/>
                  </a:cubicBezTo>
                  <a:cubicBezTo>
                    <a:pt x="23534" y="13601"/>
                    <a:pt x="23246" y="13582"/>
                    <a:pt x="22957" y="13582"/>
                  </a:cubicBezTo>
                  <a:cubicBezTo>
                    <a:pt x="21199" y="13582"/>
                    <a:pt x="19402" y="14284"/>
                    <a:pt x="18514" y="15773"/>
                  </a:cubicBezTo>
                  <a:cubicBezTo>
                    <a:pt x="17613" y="17274"/>
                    <a:pt x="17780" y="19209"/>
                    <a:pt x="16879" y="20677"/>
                  </a:cubicBezTo>
                  <a:cubicBezTo>
                    <a:pt x="16345" y="21611"/>
                    <a:pt x="15445" y="22278"/>
                    <a:pt x="14811" y="23179"/>
                  </a:cubicBezTo>
                  <a:cubicBezTo>
                    <a:pt x="14177" y="24079"/>
                    <a:pt x="13910" y="25414"/>
                    <a:pt x="14678" y="26181"/>
                  </a:cubicBezTo>
                  <a:cubicBezTo>
                    <a:pt x="15311" y="26781"/>
                    <a:pt x="16345" y="26781"/>
                    <a:pt x="16979" y="27415"/>
                  </a:cubicBezTo>
                  <a:cubicBezTo>
                    <a:pt x="17446" y="27915"/>
                    <a:pt x="17613" y="28716"/>
                    <a:pt x="18213" y="28983"/>
                  </a:cubicBezTo>
                  <a:cubicBezTo>
                    <a:pt x="18328" y="29032"/>
                    <a:pt x="18444" y="29054"/>
                    <a:pt x="18560" y="29054"/>
                  </a:cubicBezTo>
                  <a:cubicBezTo>
                    <a:pt x="19158" y="29054"/>
                    <a:pt x="19742" y="28463"/>
                    <a:pt x="19881" y="27849"/>
                  </a:cubicBezTo>
                  <a:cubicBezTo>
                    <a:pt x="20048" y="27081"/>
                    <a:pt x="19815" y="26314"/>
                    <a:pt x="19681" y="25547"/>
                  </a:cubicBezTo>
                  <a:cubicBezTo>
                    <a:pt x="19314" y="23279"/>
                    <a:pt x="20448" y="20477"/>
                    <a:pt x="22750" y="20176"/>
                  </a:cubicBezTo>
                  <a:cubicBezTo>
                    <a:pt x="23250" y="20176"/>
                    <a:pt x="23451" y="20944"/>
                    <a:pt x="23217" y="21377"/>
                  </a:cubicBezTo>
                  <a:cubicBezTo>
                    <a:pt x="22984" y="21844"/>
                    <a:pt x="22517" y="22178"/>
                    <a:pt x="22283" y="22645"/>
                  </a:cubicBezTo>
                  <a:cubicBezTo>
                    <a:pt x="21849" y="23579"/>
                    <a:pt x="22316" y="24680"/>
                    <a:pt x="23284" y="24980"/>
                  </a:cubicBezTo>
                  <a:cubicBezTo>
                    <a:pt x="24284" y="25247"/>
                    <a:pt x="25919" y="25047"/>
                    <a:pt x="25786" y="26047"/>
                  </a:cubicBezTo>
                  <a:cubicBezTo>
                    <a:pt x="25652" y="27048"/>
                    <a:pt x="23684" y="26414"/>
                    <a:pt x="23017" y="27282"/>
                  </a:cubicBezTo>
                  <a:cubicBezTo>
                    <a:pt x="22650" y="27815"/>
                    <a:pt x="22984" y="28549"/>
                    <a:pt x="22984" y="29150"/>
                  </a:cubicBezTo>
                  <a:cubicBezTo>
                    <a:pt x="22950" y="30417"/>
                    <a:pt x="21583" y="31218"/>
                    <a:pt x="20348" y="31318"/>
                  </a:cubicBezTo>
                  <a:cubicBezTo>
                    <a:pt x="20194" y="31330"/>
                    <a:pt x="20039" y="31335"/>
                    <a:pt x="19886" y="31335"/>
                  </a:cubicBezTo>
                  <a:cubicBezTo>
                    <a:pt x="18933" y="31335"/>
                    <a:pt x="17994" y="31134"/>
                    <a:pt x="17042" y="31134"/>
                  </a:cubicBezTo>
                  <a:cubicBezTo>
                    <a:pt x="16888" y="31134"/>
                    <a:pt x="16734" y="31139"/>
                    <a:pt x="16579" y="31151"/>
                  </a:cubicBezTo>
                  <a:cubicBezTo>
                    <a:pt x="15345" y="31251"/>
                    <a:pt x="13977" y="32152"/>
                    <a:pt x="14044" y="33386"/>
                  </a:cubicBezTo>
                  <a:cubicBezTo>
                    <a:pt x="12309" y="34186"/>
                    <a:pt x="10508" y="34854"/>
                    <a:pt x="8673" y="35354"/>
                  </a:cubicBezTo>
                  <a:cubicBezTo>
                    <a:pt x="8773" y="36688"/>
                    <a:pt x="11309" y="36822"/>
                    <a:pt x="11309" y="38189"/>
                  </a:cubicBezTo>
                  <a:cubicBezTo>
                    <a:pt x="11309" y="38936"/>
                    <a:pt x="10409" y="39364"/>
                    <a:pt x="9638" y="39364"/>
                  </a:cubicBezTo>
                  <a:cubicBezTo>
                    <a:pt x="9583" y="39364"/>
                    <a:pt x="9528" y="39361"/>
                    <a:pt x="9474" y="39357"/>
                  </a:cubicBezTo>
                  <a:cubicBezTo>
                    <a:pt x="8868" y="39306"/>
                    <a:pt x="8243" y="39122"/>
                    <a:pt x="7643" y="39122"/>
                  </a:cubicBezTo>
                  <a:cubicBezTo>
                    <a:pt x="7450" y="39122"/>
                    <a:pt x="7259" y="39141"/>
                    <a:pt x="7072" y="39190"/>
                  </a:cubicBezTo>
                  <a:cubicBezTo>
                    <a:pt x="5705" y="39557"/>
                    <a:pt x="5238" y="41458"/>
                    <a:pt x="5971" y="42626"/>
                  </a:cubicBezTo>
                  <a:cubicBezTo>
                    <a:pt x="6672" y="43722"/>
                    <a:pt x="8012" y="44207"/>
                    <a:pt x="9305" y="44207"/>
                  </a:cubicBezTo>
                  <a:cubicBezTo>
                    <a:pt x="9429" y="44207"/>
                    <a:pt x="9552" y="44202"/>
                    <a:pt x="9674" y="44194"/>
                  </a:cubicBezTo>
                  <a:cubicBezTo>
                    <a:pt x="10241" y="44194"/>
                    <a:pt x="10808" y="43960"/>
                    <a:pt x="11208" y="43560"/>
                  </a:cubicBezTo>
                  <a:cubicBezTo>
                    <a:pt x="11542" y="43126"/>
                    <a:pt x="11575" y="42559"/>
                    <a:pt x="11709" y="42025"/>
                  </a:cubicBezTo>
                  <a:cubicBezTo>
                    <a:pt x="12042" y="40858"/>
                    <a:pt x="12976" y="39957"/>
                    <a:pt x="14177" y="39657"/>
                  </a:cubicBezTo>
                  <a:cubicBezTo>
                    <a:pt x="14844" y="39490"/>
                    <a:pt x="15645" y="39490"/>
                    <a:pt x="16012" y="38923"/>
                  </a:cubicBezTo>
                  <a:cubicBezTo>
                    <a:pt x="17546" y="39757"/>
                    <a:pt x="18547" y="41292"/>
                    <a:pt x="18747" y="43026"/>
                  </a:cubicBezTo>
                  <a:cubicBezTo>
                    <a:pt x="18874" y="43186"/>
                    <a:pt x="19037" y="43255"/>
                    <a:pt x="19208" y="43255"/>
                  </a:cubicBezTo>
                  <a:cubicBezTo>
                    <a:pt x="19713" y="43255"/>
                    <a:pt x="20290" y="42657"/>
                    <a:pt x="20215" y="42059"/>
                  </a:cubicBezTo>
                  <a:cubicBezTo>
                    <a:pt x="20115" y="41292"/>
                    <a:pt x="19414" y="40725"/>
                    <a:pt x="18881" y="40157"/>
                  </a:cubicBezTo>
                  <a:cubicBezTo>
                    <a:pt x="18314" y="39590"/>
                    <a:pt x="17847" y="38723"/>
                    <a:pt x="18280" y="38056"/>
                  </a:cubicBezTo>
                  <a:lnTo>
                    <a:pt x="18280" y="38056"/>
                  </a:lnTo>
                  <a:cubicBezTo>
                    <a:pt x="20915" y="38857"/>
                    <a:pt x="22917" y="40991"/>
                    <a:pt x="23517" y="43693"/>
                  </a:cubicBezTo>
                  <a:cubicBezTo>
                    <a:pt x="24451" y="43426"/>
                    <a:pt x="24918" y="42359"/>
                    <a:pt x="24418" y="41525"/>
                  </a:cubicBezTo>
                  <a:cubicBezTo>
                    <a:pt x="24515" y="41293"/>
                    <a:pt x="24716" y="41195"/>
                    <a:pt x="24945" y="41195"/>
                  </a:cubicBezTo>
                  <a:cubicBezTo>
                    <a:pt x="25343" y="41195"/>
                    <a:pt x="25829" y="41490"/>
                    <a:pt x="26019" y="41892"/>
                  </a:cubicBezTo>
                  <a:cubicBezTo>
                    <a:pt x="26319" y="42492"/>
                    <a:pt x="26286" y="43260"/>
                    <a:pt x="26720" y="43793"/>
                  </a:cubicBezTo>
                  <a:cubicBezTo>
                    <a:pt x="27145" y="44361"/>
                    <a:pt x="27830" y="44484"/>
                    <a:pt x="28582" y="44484"/>
                  </a:cubicBezTo>
                  <a:cubicBezTo>
                    <a:pt x="29161" y="44484"/>
                    <a:pt x="29780" y="44411"/>
                    <a:pt x="30349" y="44411"/>
                  </a:cubicBezTo>
                  <a:cubicBezTo>
                    <a:pt x="31129" y="44411"/>
                    <a:pt x="31817" y="44548"/>
                    <a:pt x="32190" y="45194"/>
                  </a:cubicBezTo>
                  <a:cubicBezTo>
                    <a:pt x="32882" y="46381"/>
                    <a:pt x="31359" y="47763"/>
                    <a:pt x="29971" y="47763"/>
                  </a:cubicBezTo>
                  <a:cubicBezTo>
                    <a:pt x="29955" y="47763"/>
                    <a:pt x="29938" y="47763"/>
                    <a:pt x="29922" y="47763"/>
                  </a:cubicBezTo>
                  <a:cubicBezTo>
                    <a:pt x="28521" y="47696"/>
                    <a:pt x="27253" y="46929"/>
                    <a:pt x="25852" y="46796"/>
                  </a:cubicBezTo>
                  <a:cubicBezTo>
                    <a:pt x="25684" y="46777"/>
                    <a:pt x="25517" y="46769"/>
                    <a:pt x="25350" y="46769"/>
                  </a:cubicBezTo>
                  <a:cubicBezTo>
                    <a:pt x="23995" y="46769"/>
                    <a:pt x="22682" y="47314"/>
                    <a:pt x="21316" y="47463"/>
                  </a:cubicBezTo>
                  <a:cubicBezTo>
                    <a:pt x="21144" y="47481"/>
                    <a:pt x="20968" y="47491"/>
                    <a:pt x="20791" y="47491"/>
                  </a:cubicBezTo>
                  <a:cubicBezTo>
                    <a:pt x="19376" y="47491"/>
                    <a:pt x="17843" y="46891"/>
                    <a:pt x="17546" y="45528"/>
                  </a:cubicBezTo>
                  <a:cubicBezTo>
                    <a:pt x="17546" y="45128"/>
                    <a:pt x="17446" y="44727"/>
                    <a:pt x="17279" y="44327"/>
                  </a:cubicBezTo>
                  <a:cubicBezTo>
                    <a:pt x="17026" y="43905"/>
                    <a:pt x="16512" y="43744"/>
                    <a:pt x="15997" y="43744"/>
                  </a:cubicBezTo>
                  <a:cubicBezTo>
                    <a:pt x="15901" y="43744"/>
                    <a:pt x="15806" y="43750"/>
                    <a:pt x="15712" y="43760"/>
                  </a:cubicBezTo>
                  <a:cubicBezTo>
                    <a:pt x="13722" y="43996"/>
                    <a:pt x="11691" y="45669"/>
                    <a:pt x="9894" y="45669"/>
                  </a:cubicBezTo>
                  <a:cubicBezTo>
                    <a:pt x="9401" y="45669"/>
                    <a:pt x="8925" y="45544"/>
                    <a:pt x="8473" y="45228"/>
                  </a:cubicBezTo>
                  <a:cubicBezTo>
                    <a:pt x="7139" y="47830"/>
                    <a:pt x="3837" y="48830"/>
                    <a:pt x="2002" y="51132"/>
                  </a:cubicBezTo>
                  <a:cubicBezTo>
                    <a:pt x="0" y="53634"/>
                    <a:pt x="167" y="57503"/>
                    <a:pt x="2102" y="60038"/>
                  </a:cubicBezTo>
                  <a:cubicBezTo>
                    <a:pt x="3806" y="62262"/>
                    <a:pt x="6586" y="63461"/>
                    <a:pt x="9379" y="63461"/>
                  </a:cubicBezTo>
                  <a:cubicBezTo>
                    <a:pt x="9812" y="63461"/>
                    <a:pt x="10245" y="63432"/>
                    <a:pt x="10675" y="63374"/>
                  </a:cubicBezTo>
                  <a:cubicBezTo>
                    <a:pt x="11086" y="63335"/>
                    <a:pt x="11521" y="63261"/>
                    <a:pt x="11952" y="63261"/>
                  </a:cubicBezTo>
                  <a:cubicBezTo>
                    <a:pt x="12254" y="63261"/>
                    <a:pt x="12554" y="63297"/>
                    <a:pt x="12843" y="63407"/>
                  </a:cubicBezTo>
                  <a:cubicBezTo>
                    <a:pt x="13510" y="63674"/>
                    <a:pt x="13944" y="64341"/>
                    <a:pt x="14511" y="64808"/>
                  </a:cubicBezTo>
                  <a:cubicBezTo>
                    <a:pt x="14845" y="65064"/>
                    <a:pt x="15296" y="65250"/>
                    <a:pt x="15705" y="65250"/>
                  </a:cubicBezTo>
                  <a:cubicBezTo>
                    <a:pt x="15990" y="65250"/>
                    <a:pt x="16254" y="65161"/>
                    <a:pt x="16446" y="64942"/>
                  </a:cubicBezTo>
                  <a:lnTo>
                    <a:pt x="16446" y="64942"/>
                  </a:lnTo>
                  <a:cubicBezTo>
                    <a:pt x="15912" y="66276"/>
                    <a:pt x="16079" y="67777"/>
                    <a:pt x="16846" y="69011"/>
                  </a:cubicBezTo>
                  <a:cubicBezTo>
                    <a:pt x="17680" y="70312"/>
                    <a:pt x="19214" y="71313"/>
                    <a:pt x="19181" y="72848"/>
                  </a:cubicBezTo>
                  <a:cubicBezTo>
                    <a:pt x="19181" y="73648"/>
                    <a:pt x="18680" y="74349"/>
                    <a:pt x="18480" y="75116"/>
                  </a:cubicBezTo>
                  <a:cubicBezTo>
                    <a:pt x="17480" y="78618"/>
                    <a:pt x="21616" y="81487"/>
                    <a:pt x="22283" y="85056"/>
                  </a:cubicBezTo>
                  <a:cubicBezTo>
                    <a:pt x="22450" y="86024"/>
                    <a:pt x="22450" y="87191"/>
                    <a:pt x="23284" y="87725"/>
                  </a:cubicBezTo>
                  <a:cubicBezTo>
                    <a:pt x="23651" y="87958"/>
                    <a:pt x="24118" y="88058"/>
                    <a:pt x="24551" y="88058"/>
                  </a:cubicBezTo>
                  <a:cubicBezTo>
                    <a:pt x="24768" y="88074"/>
                    <a:pt x="24989" y="88082"/>
                    <a:pt x="25213" y="88082"/>
                  </a:cubicBezTo>
                  <a:cubicBezTo>
                    <a:pt x="27403" y="88082"/>
                    <a:pt x="29832" y="87314"/>
                    <a:pt x="30255" y="85256"/>
                  </a:cubicBezTo>
                  <a:cubicBezTo>
                    <a:pt x="30322" y="84623"/>
                    <a:pt x="30355" y="83955"/>
                    <a:pt x="30322" y="83322"/>
                  </a:cubicBezTo>
                  <a:cubicBezTo>
                    <a:pt x="30389" y="81320"/>
                    <a:pt x="31556" y="79519"/>
                    <a:pt x="33324" y="78585"/>
                  </a:cubicBezTo>
                  <a:cubicBezTo>
                    <a:pt x="33791" y="78385"/>
                    <a:pt x="34258" y="78118"/>
                    <a:pt x="34692" y="77818"/>
                  </a:cubicBezTo>
                  <a:cubicBezTo>
                    <a:pt x="35526" y="76984"/>
                    <a:pt x="35326" y="75583"/>
                    <a:pt x="34892" y="74515"/>
                  </a:cubicBezTo>
                  <a:cubicBezTo>
                    <a:pt x="34492" y="73415"/>
                    <a:pt x="33858" y="72314"/>
                    <a:pt x="33991" y="71180"/>
                  </a:cubicBezTo>
                  <a:cubicBezTo>
                    <a:pt x="34258" y="69312"/>
                    <a:pt x="36226" y="68344"/>
                    <a:pt x="37761" y="67210"/>
                  </a:cubicBezTo>
                  <a:cubicBezTo>
                    <a:pt x="40062" y="65509"/>
                    <a:pt x="41563" y="62974"/>
                    <a:pt x="41997" y="60138"/>
                  </a:cubicBezTo>
                  <a:lnTo>
                    <a:pt x="41997" y="60138"/>
                  </a:lnTo>
                  <a:cubicBezTo>
                    <a:pt x="40884" y="60492"/>
                    <a:pt x="39641" y="60817"/>
                    <a:pt x="38479" y="60817"/>
                  </a:cubicBezTo>
                  <a:cubicBezTo>
                    <a:pt x="37447" y="60817"/>
                    <a:pt x="36479" y="60560"/>
                    <a:pt x="35726" y="59838"/>
                  </a:cubicBezTo>
                  <a:cubicBezTo>
                    <a:pt x="35226" y="59271"/>
                    <a:pt x="34792" y="58637"/>
                    <a:pt x="34525" y="57937"/>
                  </a:cubicBezTo>
                  <a:lnTo>
                    <a:pt x="31556" y="51732"/>
                  </a:lnTo>
                  <a:cubicBezTo>
                    <a:pt x="31390" y="51466"/>
                    <a:pt x="31323" y="51165"/>
                    <a:pt x="31390" y="50865"/>
                  </a:cubicBezTo>
                  <a:cubicBezTo>
                    <a:pt x="31487" y="50617"/>
                    <a:pt x="31671" y="50515"/>
                    <a:pt x="31891" y="50515"/>
                  </a:cubicBezTo>
                  <a:cubicBezTo>
                    <a:pt x="32351" y="50515"/>
                    <a:pt x="32964" y="50958"/>
                    <a:pt x="33258" y="51432"/>
                  </a:cubicBezTo>
                  <a:cubicBezTo>
                    <a:pt x="34859" y="53901"/>
                    <a:pt x="36293" y="56436"/>
                    <a:pt x="37527" y="59104"/>
                  </a:cubicBezTo>
                  <a:cubicBezTo>
                    <a:pt x="40096" y="58637"/>
                    <a:pt x="42531" y="57570"/>
                    <a:pt x="44632" y="56002"/>
                  </a:cubicBezTo>
                  <a:cubicBezTo>
                    <a:pt x="45299" y="55535"/>
                    <a:pt x="45933" y="54935"/>
                    <a:pt x="46167" y="54134"/>
                  </a:cubicBezTo>
                  <a:cubicBezTo>
                    <a:pt x="46400" y="53334"/>
                    <a:pt x="45967" y="52299"/>
                    <a:pt x="45166" y="52166"/>
                  </a:cubicBezTo>
                  <a:cubicBezTo>
                    <a:pt x="45086" y="52157"/>
                    <a:pt x="45003" y="52153"/>
                    <a:pt x="44918" y="52153"/>
                  </a:cubicBezTo>
                  <a:cubicBezTo>
                    <a:pt x="44687" y="52153"/>
                    <a:pt x="44443" y="52184"/>
                    <a:pt x="44199" y="52233"/>
                  </a:cubicBezTo>
                  <a:cubicBezTo>
                    <a:pt x="44081" y="52245"/>
                    <a:pt x="43964" y="52251"/>
                    <a:pt x="43848" y="52251"/>
                  </a:cubicBezTo>
                  <a:cubicBezTo>
                    <a:pt x="42088" y="52251"/>
                    <a:pt x="40520" y="50874"/>
                    <a:pt x="39362" y="49497"/>
                  </a:cubicBezTo>
                  <a:cubicBezTo>
                    <a:pt x="39709" y="49110"/>
                    <a:pt x="40169" y="48963"/>
                    <a:pt x="40671" y="48963"/>
                  </a:cubicBezTo>
                  <a:cubicBezTo>
                    <a:pt x="41421" y="48963"/>
                    <a:pt x="42265" y="49291"/>
                    <a:pt x="42964" y="49631"/>
                  </a:cubicBezTo>
                  <a:cubicBezTo>
                    <a:pt x="45066" y="50598"/>
                    <a:pt x="47301" y="51299"/>
                    <a:pt x="49603" y="51699"/>
                  </a:cubicBezTo>
                  <a:cubicBezTo>
                    <a:pt x="50170" y="51766"/>
                    <a:pt x="50737" y="51899"/>
                    <a:pt x="51270" y="52133"/>
                  </a:cubicBezTo>
                  <a:cubicBezTo>
                    <a:pt x="51604" y="52333"/>
                    <a:pt x="51938" y="52566"/>
                    <a:pt x="52238" y="52867"/>
                  </a:cubicBezTo>
                  <a:cubicBezTo>
                    <a:pt x="54873" y="55302"/>
                    <a:pt x="56808" y="58437"/>
                    <a:pt x="57808" y="61906"/>
                  </a:cubicBezTo>
                  <a:cubicBezTo>
                    <a:pt x="57892" y="61926"/>
                    <a:pt x="57973" y="61935"/>
                    <a:pt x="58053" y="61935"/>
                  </a:cubicBezTo>
                  <a:cubicBezTo>
                    <a:pt x="58922" y="61935"/>
                    <a:pt x="59518" y="60819"/>
                    <a:pt x="59610" y="59872"/>
                  </a:cubicBezTo>
                  <a:cubicBezTo>
                    <a:pt x="59676" y="58837"/>
                    <a:pt x="59576" y="57637"/>
                    <a:pt x="60310" y="56936"/>
                  </a:cubicBezTo>
                  <a:cubicBezTo>
                    <a:pt x="60877" y="56402"/>
                    <a:pt x="61845" y="56302"/>
                    <a:pt x="62345" y="55702"/>
                  </a:cubicBezTo>
                  <a:cubicBezTo>
                    <a:pt x="63012" y="54901"/>
                    <a:pt x="62645" y="53567"/>
                    <a:pt x="63412" y="52867"/>
                  </a:cubicBezTo>
                  <a:cubicBezTo>
                    <a:pt x="63651" y="52645"/>
                    <a:pt x="63928" y="52550"/>
                    <a:pt x="64217" y="52550"/>
                  </a:cubicBezTo>
                  <a:cubicBezTo>
                    <a:pt x="65062" y="52550"/>
                    <a:pt x="66008" y="53364"/>
                    <a:pt x="66381" y="54234"/>
                  </a:cubicBezTo>
                  <a:cubicBezTo>
                    <a:pt x="66882" y="55435"/>
                    <a:pt x="67082" y="56869"/>
                    <a:pt x="68116" y="57570"/>
                  </a:cubicBezTo>
                  <a:lnTo>
                    <a:pt x="69850" y="57336"/>
                  </a:lnTo>
                  <a:cubicBezTo>
                    <a:pt x="69884" y="60238"/>
                    <a:pt x="70851" y="63040"/>
                    <a:pt x="72652" y="65342"/>
                  </a:cubicBezTo>
                  <a:cubicBezTo>
                    <a:pt x="73620" y="64808"/>
                    <a:pt x="73186" y="63341"/>
                    <a:pt x="72586" y="62407"/>
                  </a:cubicBezTo>
                  <a:cubicBezTo>
                    <a:pt x="71952" y="61506"/>
                    <a:pt x="71385" y="60138"/>
                    <a:pt x="72252" y="59438"/>
                  </a:cubicBezTo>
                  <a:cubicBezTo>
                    <a:pt x="73453" y="59438"/>
                    <a:pt x="74020" y="61106"/>
                    <a:pt x="75154" y="61406"/>
                  </a:cubicBezTo>
                  <a:cubicBezTo>
                    <a:pt x="75263" y="61434"/>
                    <a:pt x="75370" y="61447"/>
                    <a:pt x="75476" y="61447"/>
                  </a:cubicBezTo>
                  <a:cubicBezTo>
                    <a:pt x="76503" y="61447"/>
                    <a:pt x="77337" y="60193"/>
                    <a:pt x="77156" y="59104"/>
                  </a:cubicBezTo>
                  <a:cubicBezTo>
                    <a:pt x="76922" y="57937"/>
                    <a:pt x="75921" y="57070"/>
                    <a:pt x="74887" y="56502"/>
                  </a:cubicBezTo>
                  <a:cubicBezTo>
                    <a:pt x="73953" y="55468"/>
                    <a:pt x="75288" y="53834"/>
                    <a:pt x="76655" y="53567"/>
                  </a:cubicBezTo>
                  <a:cubicBezTo>
                    <a:pt x="77095" y="53494"/>
                    <a:pt x="77544" y="53483"/>
                    <a:pt x="77992" y="53483"/>
                  </a:cubicBezTo>
                  <a:cubicBezTo>
                    <a:pt x="78181" y="53483"/>
                    <a:pt x="78370" y="53485"/>
                    <a:pt x="78558" y="53485"/>
                  </a:cubicBezTo>
                  <a:cubicBezTo>
                    <a:pt x="79343" y="53485"/>
                    <a:pt x="80108" y="53451"/>
                    <a:pt x="80791" y="53100"/>
                  </a:cubicBezTo>
                  <a:cubicBezTo>
                    <a:pt x="82293" y="52366"/>
                    <a:pt x="82760" y="50398"/>
                    <a:pt x="82459" y="48764"/>
                  </a:cubicBezTo>
                  <a:cubicBezTo>
                    <a:pt x="82126" y="47129"/>
                    <a:pt x="81158" y="45695"/>
                    <a:pt x="80358" y="44227"/>
                  </a:cubicBezTo>
                  <a:cubicBezTo>
                    <a:pt x="79691" y="42993"/>
                    <a:pt x="79357" y="41025"/>
                    <a:pt x="80658" y="40491"/>
                  </a:cubicBezTo>
                  <a:cubicBezTo>
                    <a:pt x="81025" y="40358"/>
                    <a:pt x="81425" y="40324"/>
                    <a:pt x="81792" y="40324"/>
                  </a:cubicBezTo>
                  <a:cubicBezTo>
                    <a:pt x="86762" y="40124"/>
                    <a:pt x="90865" y="34854"/>
                    <a:pt x="89898" y="29983"/>
                  </a:cubicBezTo>
                  <a:cubicBezTo>
                    <a:pt x="89731" y="29049"/>
                    <a:pt x="89298" y="28182"/>
                    <a:pt x="88697" y="27482"/>
                  </a:cubicBezTo>
                  <a:cubicBezTo>
                    <a:pt x="87496" y="26281"/>
                    <a:pt x="85495" y="25981"/>
                    <a:pt x="84628" y="24580"/>
                  </a:cubicBezTo>
                  <a:cubicBezTo>
                    <a:pt x="83527" y="22812"/>
                    <a:pt x="84861" y="20477"/>
                    <a:pt x="86596" y="19343"/>
                  </a:cubicBezTo>
                  <a:cubicBezTo>
                    <a:pt x="88330" y="18208"/>
                    <a:pt x="90432" y="17708"/>
                    <a:pt x="92066" y="16407"/>
                  </a:cubicBezTo>
                  <a:cubicBezTo>
                    <a:pt x="92466" y="16407"/>
                    <a:pt x="92700" y="16007"/>
                    <a:pt x="92800" y="15573"/>
                  </a:cubicBezTo>
                  <a:cubicBezTo>
                    <a:pt x="92800" y="15306"/>
                    <a:pt x="92800" y="15039"/>
                    <a:pt x="92800" y="14773"/>
                  </a:cubicBezTo>
                  <a:cubicBezTo>
                    <a:pt x="92779" y="13697"/>
                    <a:pt x="93644" y="13032"/>
                    <a:pt x="94527" y="13032"/>
                  </a:cubicBezTo>
                  <a:cubicBezTo>
                    <a:pt x="95067" y="13032"/>
                    <a:pt x="95614" y="13281"/>
                    <a:pt x="95969" y="13839"/>
                  </a:cubicBezTo>
                  <a:cubicBezTo>
                    <a:pt x="96469" y="14606"/>
                    <a:pt x="96269" y="15607"/>
                    <a:pt x="95902" y="16474"/>
                  </a:cubicBezTo>
                  <a:cubicBezTo>
                    <a:pt x="95535" y="17308"/>
                    <a:pt x="95035" y="18142"/>
                    <a:pt x="94968" y="19009"/>
                  </a:cubicBezTo>
                  <a:cubicBezTo>
                    <a:pt x="94868" y="19910"/>
                    <a:pt x="95369" y="21010"/>
                    <a:pt x="96269" y="21110"/>
                  </a:cubicBezTo>
                  <a:cubicBezTo>
                    <a:pt x="96322" y="21117"/>
                    <a:pt x="96374" y="21120"/>
                    <a:pt x="96425" y="21120"/>
                  </a:cubicBezTo>
                  <a:cubicBezTo>
                    <a:pt x="97467" y="21120"/>
                    <a:pt x="98107" y="19858"/>
                    <a:pt x="98171" y="18809"/>
                  </a:cubicBezTo>
                  <a:cubicBezTo>
                    <a:pt x="98271" y="17675"/>
                    <a:pt x="98037" y="16474"/>
                    <a:pt x="98638" y="15506"/>
                  </a:cubicBezTo>
                  <a:cubicBezTo>
                    <a:pt x="99538" y="14072"/>
                    <a:pt x="102073" y="13739"/>
                    <a:pt x="102140" y="12037"/>
                  </a:cubicBezTo>
                  <a:cubicBezTo>
                    <a:pt x="102173" y="10670"/>
                    <a:pt x="100472" y="9869"/>
                    <a:pt x="100139" y="8535"/>
                  </a:cubicBezTo>
                  <a:cubicBezTo>
                    <a:pt x="100072" y="7968"/>
                    <a:pt x="100105" y="7401"/>
                    <a:pt x="100205" y="6867"/>
                  </a:cubicBezTo>
                  <a:cubicBezTo>
                    <a:pt x="100571" y="3066"/>
                    <a:pt x="97538" y="1"/>
                    <a:pt x="93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720000" y="1295525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3600"/>
              <a:buNone/>
              <a:defRPr>
                <a:solidFill>
                  <a:srgbClr val="2A28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52" name="Google Shape;52;p4"/>
          <p:cNvGrpSpPr/>
          <p:nvPr/>
        </p:nvGrpSpPr>
        <p:grpSpPr>
          <a:xfrm>
            <a:off x="-292741" y="183237"/>
            <a:ext cx="9729483" cy="4412797"/>
            <a:chOff x="-312705" y="183237"/>
            <a:chExt cx="9729483" cy="4412797"/>
          </a:xfrm>
        </p:grpSpPr>
        <p:grpSp>
          <p:nvGrpSpPr>
            <p:cNvPr id="53" name="Google Shape;53;p4"/>
            <p:cNvGrpSpPr/>
            <p:nvPr/>
          </p:nvGrpSpPr>
          <p:grpSpPr>
            <a:xfrm>
              <a:off x="7934613" y="4369611"/>
              <a:ext cx="978751" cy="226423"/>
              <a:chOff x="4114929" y="104250"/>
              <a:chExt cx="978751" cy="226423"/>
            </a:xfrm>
          </p:grpSpPr>
          <p:sp>
            <p:nvSpPr>
              <p:cNvPr id="54" name="Google Shape;54;p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>
              <a:off x="7142249" y="1055866"/>
              <a:ext cx="792366" cy="183988"/>
              <a:chOff x="6214836" y="4359395"/>
              <a:chExt cx="792366" cy="183988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>
              <a:off x="-312705" y="1114630"/>
              <a:ext cx="629895" cy="125228"/>
              <a:chOff x="2358395" y="153510"/>
              <a:chExt cx="629895" cy="125228"/>
            </a:xfrm>
          </p:grpSpPr>
          <p:sp>
            <p:nvSpPr>
              <p:cNvPr id="62" name="Google Shape;62;p4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4"/>
            <p:cNvSpPr/>
            <p:nvPr/>
          </p:nvSpPr>
          <p:spPr>
            <a:xfrm>
              <a:off x="8913387" y="1341412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8161613" y="183237"/>
              <a:ext cx="524785" cy="125347"/>
              <a:chOff x="1675350" y="4136317"/>
              <a:chExt cx="524785" cy="125347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4"/>
          <p:cNvGrpSpPr/>
          <p:nvPr/>
        </p:nvGrpSpPr>
        <p:grpSpPr>
          <a:xfrm>
            <a:off x="324281" y="310677"/>
            <a:ext cx="8495439" cy="4522147"/>
            <a:chOff x="284556" y="259239"/>
            <a:chExt cx="8495439" cy="4522147"/>
          </a:xfrm>
        </p:grpSpPr>
        <p:grpSp>
          <p:nvGrpSpPr>
            <p:cNvPr id="558" name="Google Shape;558;p34"/>
            <p:cNvGrpSpPr/>
            <p:nvPr/>
          </p:nvGrpSpPr>
          <p:grpSpPr>
            <a:xfrm flipH="1">
              <a:off x="284556" y="4554963"/>
              <a:ext cx="978751" cy="226423"/>
              <a:chOff x="4114929" y="104250"/>
              <a:chExt cx="978751" cy="226423"/>
            </a:xfrm>
          </p:grpSpPr>
          <p:sp>
            <p:nvSpPr>
              <p:cNvPr id="559" name="Google Shape;559;p3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34"/>
            <p:cNvGrpSpPr/>
            <p:nvPr/>
          </p:nvGrpSpPr>
          <p:grpSpPr>
            <a:xfrm flipH="1">
              <a:off x="7752655" y="2479756"/>
              <a:ext cx="792366" cy="183988"/>
              <a:chOff x="6214836" y="4359395"/>
              <a:chExt cx="792366" cy="183988"/>
            </a:xfrm>
          </p:grpSpPr>
          <p:sp>
            <p:nvSpPr>
              <p:cNvPr id="563" name="Google Shape;563;p34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569" extrusionOk="0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4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4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12612" h="1577" extrusionOk="0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34"/>
            <p:cNvGrpSpPr/>
            <p:nvPr/>
          </p:nvGrpSpPr>
          <p:grpSpPr>
            <a:xfrm flipH="1">
              <a:off x="580755" y="384583"/>
              <a:ext cx="629895" cy="125228"/>
              <a:chOff x="2358395" y="153510"/>
              <a:chExt cx="629895" cy="125228"/>
            </a:xfrm>
          </p:grpSpPr>
          <p:sp>
            <p:nvSpPr>
              <p:cNvPr id="567" name="Google Shape;567;p34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569" extrusionOk="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4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569" extrusionOk="0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34"/>
            <p:cNvSpPr/>
            <p:nvPr/>
          </p:nvSpPr>
          <p:spPr>
            <a:xfrm flipH="1">
              <a:off x="8171605" y="4492333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" name="Google Shape;570;p34"/>
            <p:cNvGrpSpPr/>
            <p:nvPr/>
          </p:nvGrpSpPr>
          <p:grpSpPr>
            <a:xfrm flipH="1">
              <a:off x="8255209" y="259239"/>
              <a:ext cx="524785" cy="125347"/>
              <a:chOff x="1675350" y="4136317"/>
              <a:chExt cx="524785" cy="125347"/>
            </a:xfrm>
          </p:grpSpPr>
          <p:sp>
            <p:nvSpPr>
              <p:cNvPr id="571" name="Google Shape;571;p3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5"/>
          <p:cNvGrpSpPr/>
          <p:nvPr/>
        </p:nvGrpSpPr>
        <p:grpSpPr>
          <a:xfrm>
            <a:off x="-242963" y="468545"/>
            <a:ext cx="8942902" cy="4206409"/>
            <a:chOff x="-242963" y="468545"/>
            <a:chExt cx="8942902" cy="4206409"/>
          </a:xfrm>
        </p:grpSpPr>
        <p:grpSp>
          <p:nvGrpSpPr>
            <p:cNvPr id="575" name="Google Shape;575;p35"/>
            <p:cNvGrpSpPr/>
            <p:nvPr/>
          </p:nvGrpSpPr>
          <p:grpSpPr>
            <a:xfrm>
              <a:off x="7721188" y="531169"/>
              <a:ext cx="978751" cy="226423"/>
              <a:chOff x="4114929" y="104250"/>
              <a:chExt cx="978751" cy="226423"/>
            </a:xfrm>
          </p:grpSpPr>
          <p:sp>
            <p:nvSpPr>
              <p:cNvPr id="576" name="Google Shape;576;p3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69" extrusionOk="0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1936" extrusionOk="0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35"/>
            <p:cNvSpPr/>
            <p:nvPr/>
          </p:nvSpPr>
          <p:spPr>
            <a:xfrm>
              <a:off x="-242963" y="468545"/>
              <a:ext cx="503391" cy="62634"/>
            </a:xfrm>
            <a:custGeom>
              <a:avLst/>
              <a:gdLst/>
              <a:ahLst/>
              <a:cxnLst/>
              <a:rect l="l" t="t" r="r" b="b"/>
              <a:pathLst>
                <a:path w="12610" h="1569" extrusionOk="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35"/>
            <p:cNvGrpSpPr/>
            <p:nvPr/>
          </p:nvGrpSpPr>
          <p:grpSpPr>
            <a:xfrm>
              <a:off x="1098050" y="4549607"/>
              <a:ext cx="524785" cy="125347"/>
              <a:chOff x="1675350" y="4136317"/>
              <a:chExt cx="524785" cy="125347"/>
            </a:xfrm>
          </p:grpSpPr>
          <p:sp>
            <p:nvSpPr>
              <p:cNvPr id="581" name="Google Shape;581;p3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1577" extrusionOk="0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68" extrusionOk="0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0" r:id="rId4"/>
    <p:sldLayoutId id="214748368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6.mp3"/><Relationship Id="rId13" Type="http://schemas.openxmlformats.org/officeDocument/2006/relationships/image" Target="../media/image7.png"/><Relationship Id="rId3" Type="http://schemas.microsoft.com/office/2007/relationships/media" Target="../media/media34.aac"/><Relationship Id="rId7" Type="http://schemas.microsoft.com/office/2007/relationships/media" Target="../media/media36.mp3"/><Relationship Id="rId12" Type="http://schemas.openxmlformats.org/officeDocument/2006/relationships/image" Target="../media/image6.jpeg"/><Relationship Id="rId2" Type="http://schemas.openxmlformats.org/officeDocument/2006/relationships/audio" Target="../media/media33.m4a"/><Relationship Id="rId16" Type="http://schemas.openxmlformats.org/officeDocument/2006/relationships/image" Target="../media/image3.png"/><Relationship Id="rId1" Type="http://schemas.microsoft.com/office/2007/relationships/media" Target="../media/media33.m4a"/><Relationship Id="rId6" Type="http://schemas.openxmlformats.org/officeDocument/2006/relationships/audio" Target="../media/media35.m4a"/><Relationship Id="rId11" Type="http://schemas.openxmlformats.org/officeDocument/2006/relationships/image" Target="../media/image4.png"/><Relationship Id="rId5" Type="http://schemas.microsoft.com/office/2007/relationships/media" Target="../media/media35.m4a"/><Relationship Id="rId15" Type="http://schemas.openxmlformats.org/officeDocument/2006/relationships/image" Target="../media/image16.png"/><Relationship Id="rId10" Type="http://schemas.openxmlformats.org/officeDocument/2006/relationships/notesSlide" Target="../notesSlides/notesSlide10.xml"/><Relationship Id="rId4" Type="http://schemas.openxmlformats.org/officeDocument/2006/relationships/audio" Target="../media/media34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p3"/><Relationship Id="rId13" Type="http://schemas.openxmlformats.org/officeDocument/2006/relationships/image" Target="../media/image7.png"/><Relationship Id="rId3" Type="http://schemas.microsoft.com/office/2007/relationships/media" Target="../media/media38.aac"/><Relationship Id="rId7" Type="http://schemas.microsoft.com/office/2007/relationships/media" Target="../media/media40.mp3"/><Relationship Id="rId12" Type="http://schemas.openxmlformats.org/officeDocument/2006/relationships/image" Target="../media/image6.jpeg"/><Relationship Id="rId2" Type="http://schemas.openxmlformats.org/officeDocument/2006/relationships/audio" Target="../media/media37.m4a"/><Relationship Id="rId16" Type="http://schemas.openxmlformats.org/officeDocument/2006/relationships/image" Target="../media/image3.png"/><Relationship Id="rId1" Type="http://schemas.microsoft.com/office/2007/relationships/media" Target="../media/media37.m4a"/><Relationship Id="rId6" Type="http://schemas.openxmlformats.org/officeDocument/2006/relationships/audio" Target="../media/media39.m4a"/><Relationship Id="rId11" Type="http://schemas.openxmlformats.org/officeDocument/2006/relationships/image" Target="../media/image4.png"/><Relationship Id="rId5" Type="http://schemas.microsoft.com/office/2007/relationships/media" Target="../media/media39.m4a"/><Relationship Id="rId15" Type="http://schemas.openxmlformats.org/officeDocument/2006/relationships/image" Target="../media/image17.png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38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5.png"/><Relationship Id="rId3" Type="http://schemas.microsoft.com/office/2007/relationships/media" Target="../media/media2.aac"/><Relationship Id="rId7" Type="http://schemas.microsoft.com/office/2007/relationships/media" Target="../media/media4.m4a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7.png"/><Relationship Id="rId3" Type="http://schemas.microsoft.com/office/2007/relationships/media" Target="../media/media6.aac"/><Relationship Id="rId7" Type="http://schemas.microsoft.com/office/2007/relationships/media" Target="../media/media8.m4a"/><Relationship Id="rId12" Type="http://schemas.openxmlformats.org/officeDocument/2006/relationships/image" Target="../media/image6.jpeg"/><Relationship Id="rId2" Type="http://schemas.openxmlformats.org/officeDocument/2006/relationships/audio" Target="../media/media5.m4a"/><Relationship Id="rId16" Type="http://schemas.openxmlformats.org/officeDocument/2006/relationships/image" Target="../media/image9.png"/><Relationship Id="rId1" Type="http://schemas.microsoft.com/office/2007/relationships/media" Target="../media/media5.m4a"/><Relationship Id="rId6" Type="http://schemas.openxmlformats.org/officeDocument/2006/relationships/audio" Target="../media/media7.mp3"/><Relationship Id="rId11" Type="http://schemas.openxmlformats.org/officeDocument/2006/relationships/image" Target="../media/image4.png"/><Relationship Id="rId5" Type="http://schemas.microsoft.com/office/2007/relationships/media" Target="../media/media7.mp3"/><Relationship Id="rId15" Type="http://schemas.openxmlformats.org/officeDocument/2006/relationships/image" Target="../media/image3.png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6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7.png"/><Relationship Id="rId3" Type="http://schemas.microsoft.com/office/2007/relationships/media" Target="../media/media10.aac"/><Relationship Id="rId7" Type="http://schemas.microsoft.com/office/2007/relationships/media" Target="../media/media12.m4a"/><Relationship Id="rId12" Type="http://schemas.openxmlformats.org/officeDocument/2006/relationships/image" Target="../media/image6.jpeg"/><Relationship Id="rId2" Type="http://schemas.openxmlformats.org/officeDocument/2006/relationships/audio" Target="../media/media9.m4a"/><Relationship Id="rId16" Type="http://schemas.openxmlformats.org/officeDocument/2006/relationships/image" Target="../media/image3.png"/><Relationship Id="rId1" Type="http://schemas.microsoft.com/office/2007/relationships/media" Target="../media/media9.m4a"/><Relationship Id="rId6" Type="http://schemas.openxmlformats.org/officeDocument/2006/relationships/audio" Target="../media/media11.mp3"/><Relationship Id="rId11" Type="http://schemas.openxmlformats.org/officeDocument/2006/relationships/image" Target="../media/image4.png"/><Relationship Id="rId5" Type="http://schemas.microsoft.com/office/2007/relationships/media" Target="../media/media11.mp3"/><Relationship Id="rId15" Type="http://schemas.openxmlformats.org/officeDocument/2006/relationships/image" Target="../media/image10.jpeg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10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13" Type="http://schemas.openxmlformats.org/officeDocument/2006/relationships/image" Target="../media/image7.png"/><Relationship Id="rId3" Type="http://schemas.microsoft.com/office/2007/relationships/media" Target="../media/media14.aac"/><Relationship Id="rId7" Type="http://schemas.microsoft.com/office/2007/relationships/media" Target="../media/media16.mp3"/><Relationship Id="rId12" Type="http://schemas.openxmlformats.org/officeDocument/2006/relationships/image" Target="../media/image6.jpeg"/><Relationship Id="rId2" Type="http://schemas.openxmlformats.org/officeDocument/2006/relationships/audio" Target="../media/media13.m4a"/><Relationship Id="rId16" Type="http://schemas.openxmlformats.org/officeDocument/2006/relationships/image" Target="../media/image3.png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image" Target="../media/image4.png"/><Relationship Id="rId5" Type="http://schemas.microsoft.com/office/2007/relationships/media" Target="../media/media15.m4a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14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p3"/><Relationship Id="rId13" Type="http://schemas.openxmlformats.org/officeDocument/2006/relationships/image" Target="../media/image7.png"/><Relationship Id="rId3" Type="http://schemas.microsoft.com/office/2007/relationships/media" Target="../media/media18.aac"/><Relationship Id="rId7" Type="http://schemas.microsoft.com/office/2007/relationships/media" Target="../media/media20.mp3"/><Relationship Id="rId12" Type="http://schemas.openxmlformats.org/officeDocument/2006/relationships/image" Target="../media/image6.jpeg"/><Relationship Id="rId2" Type="http://schemas.openxmlformats.org/officeDocument/2006/relationships/audio" Target="../media/media17.m4a"/><Relationship Id="rId16" Type="http://schemas.openxmlformats.org/officeDocument/2006/relationships/image" Target="../media/image3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4.png"/><Relationship Id="rId5" Type="http://schemas.microsoft.com/office/2007/relationships/media" Target="../media/media19.m4a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8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openxmlformats.org/officeDocument/2006/relationships/image" Target="../media/image7.png"/><Relationship Id="rId3" Type="http://schemas.microsoft.com/office/2007/relationships/media" Target="../media/media22.aac"/><Relationship Id="rId7" Type="http://schemas.microsoft.com/office/2007/relationships/media" Target="../media/media24.mp3"/><Relationship Id="rId12" Type="http://schemas.openxmlformats.org/officeDocument/2006/relationships/image" Target="../media/image6.jpeg"/><Relationship Id="rId2" Type="http://schemas.openxmlformats.org/officeDocument/2006/relationships/audio" Target="../media/media21.m4a"/><Relationship Id="rId16" Type="http://schemas.openxmlformats.org/officeDocument/2006/relationships/image" Target="../media/image3.png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openxmlformats.org/officeDocument/2006/relationships/image" Target="../media/image4.png"/><Relationship Id="rId5" Type="http://schemas.microsoft.com/office/2007/relationships/media" Target="../media/media23.m4a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2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p3"/><Relationship Id="rId13" Type="http://schemas.openxmlformats.org/officeDocument/2006/relationships/image" Target="../media/image7.png"/><Relationship Id="rId3" Type="http://schemas.microsoft.com/office/2007/relationships/media" Target="../media/media26.aac"/><Relationship Id="rId7" Type="http://schemas.microsoft.com/office/2007/relationships/media" Target="../media/media28.mp3"/><Relationship Id="rId12" Type="http://schemas.openxmlformats.org/officeDocument/2006/relationships/image" Target="../media/image6.jpeg"/><Relationship Id="rId2" Type="http://schemas.openxmlformats.org/officeDocument/2006/relationships/audio" Target="../media/media25.m4a"/><Relationship Id="rId16" Type="http://schemas.openxmlformats.org/officeDocument/2006/relationships/image" Target="../media/image3.png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4.png"/><Relationship Id="rId5" Type="http://schemas.microsoft.com/office/2007/relationships/media" Target="../media/media27.m4a"/><Relationship Id="rId15" Type="http://schemas.openxmlformats.org/officeDocument/2006/relationships/image" Target="../media/image14.png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26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p3"/><Relationship Id="rId13" Type="http://schemas.openxmlformats.org/officeDocument/2006/relationships/image" Target="../media/image7.png"/><Relationship Id="rId3" Type="http://schemas.microsoft.com/office/2007/relationships/media" Target="../media/media30.aac"/><Relationship Id="rId7" Type="http://schemas.microsoft.com/office/2007/relationships/media" Target="../media/media32.mp3"/><Relationship Id="rId12" Type="http://schemas.openxmlformats.org/officeDocument/2006/relationships/image" Target="../media/image6.jpeg"/><Relationship Id="rId2" Type="http://schemas.openxmlformats.org/officeDocument/2006/relationships/audio" Target="../media/media29.m4a"/><Relationship Id="rId16" Type="http://schemas.openxmlformats.org/officeDocument/2006/relationships/image" Target="../media/image3.png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openxmlformats.org/officeDocument/2006/relationships/image" Target="../media/image4.png"/><Relationship Id="rId5" Type="http://schemas.microsoft.com/office/2007/relationships/media" Target="../media/media31.m4a"/><Relationship Id="rId15" Type="http://schemas.openxmlformats.org/officeDocument/2006/relationships/image" Target="../media/image15.png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30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38"/>
          <p:cNvGrpSpPr/>
          <p:nvPr/>
        </p:nvGrpSpPr>
        <p:grpSpPr>
          <a:xfrm>
            <a:off x="4613499" y="261052"/>
            <a:ext cx="4189163" cy="4113840"/>
            <a:chOff x="4613499" y="261052"/>
            <a:chExt cx="4189163" cy="4113840"/>
          </a:xfrm>
        </p:grpSpPr>
        <p:grpSp>
          <p:nvGrpSpPr>
            <p:cNvPr id="592" name="Google Shape;592;p38"/>
            <p:cNvGrpSpPr/>
            <p:nvPr/>
          </p:nvGrpSpPr>
          <p:grpSpPr>
            <a:xfrm>
              <a:off x="4613499" y="261052"/>
              <a:ext cx="537751" cy="1362722"/>
              <a:chOff x="1825342" y="1199934"/>
              <a:chExt cx="439196" cy="1112971"/>
            </a:xfrm>
          </p:grpSpPr>
          <p:sp>
            <p:nvSpPr>
              <p:cNvPr id="593" name="Google Shape;593;p38"/>
              <p:cNvSpPr/>
              <p:nvPr/>
            </p:nvSpPr>
            <p:spPr>
              <a:xfrm>
                <a:off x="1825342" y="1199934"/>
                <a:ext cx="439196" cy="471029"/>
              </a:xfrm>
              <a:custGeom>
                <a:avLst/>
                <a:gdLst/>
                <a:ahLst/>
                <a:cxnLst/>
                <a:rect l="l" t="t" r="r" b="b"/>
                <a:pathLst>
                  <a:path w="43143" h="46270" extrusionOk="0">
                    <a:moveTo>
                      <a:pt x="22239" y="1"/>
                    </a:moveTo>
                    <a:cubicBezTo>
                      <a:pt x="15637" y="1"/>
                      <a:pt x="9270" y="3158"/>
                      <a:pt x="5261" y="8740"/>
                    </a:cubicBezTo>
                    <a:cubicBezTo>
                      <a:pt x="0" y="16121"/>
                      <a:pt x="79" y="26092"/>
                      <a:pt x="5496" y="33354"/>
                    </a:cubicBezTo>
                    <a:cubicBezTo>
                      <a:pt x="9512" y="38767"/>
                      <a:pt x="15772" y="41785"/>
                      <a:pt x="22244" y="41785"/>
                    </a:cubicBezTo>
                    <a:cubicBezTo>
                      <a:pt x="24502" y="41785"/>
                      <a:pt x="26787" y="41417"/>
                      <a:pt x="29011" y="40656"/>
                    </a:cubicBezTo>
                    <a:lnTo>
                      <a:pt x="34624" y="46269"/>
                    </a:lnTo>
                    <a:lnTo>
                      <a:pt x="34624" y="37712"/>
                    </a:lnTo>
                    <a:cubicBezTo>
                      <a:pt x="39963" y="33786"/>
                      <a:pt x="43143" y="27544"/>
                      <a:pt x="43143" y="20910"/>
                    </a:cubicBezTo>
                    <a:cubicBezTo>
                      <a:pt x="43143" y="11802"/>
                      <a:pt x="37294" y="3794"/>
                      <a:pt x="28618" y="1007"/>
                    </a:cubicBezTo>
                    <a:cubicBezTo>
                      <a:pt x="26515" y="328"/>
                      <a:pt x="24365" y="1"/>
                      <a:pt x="22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Hi!</a:t>
                </a:r>
                <a:endParaRPr sz="12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grpSp>
            <p:nvGrpSpPr>
              <p:cNvPr id="594" name="Google Shape;594;p38"/>
              <p:cNvGrpSpPr/>
              <p:nvPr/>
            </p:nvGrpSpPr>
            <p:grpSpPr>
              <a:xfrm>
                <a:off x="1843610" y="1679098"/>
                <a:ext cx="402660" cy="633807"/>
                <a:chOff x="6619444" y="1494648"/>
                <a:chExt cx="932298" cy="1467487"/>
              </a:xfrm>
            </p:grpSpPr>
            <p:sp>
              <p:nvSpPr>
                <p:cNvPr id="595" name="Google Shape;595;p38"/>
                <p:cNvSpPr/>
                <p:nvPr/>
              </p:nvSpPr>
              <p:spPr>
                <a:xfrm>
                  <a:off x="6705007" y="2552739"/>
                  <a:ext cx="761728" cy="409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9" h="29522" extrusionOk="0">
                      <a:moveTo>
                        <a:pt x="27465" y="0"/>
                      </a:moveTo>
                      <a:cubicBezTo>
                        <a:pt x="202" y="0"/>
                        <a:pt x="1" y="10446"/>
                        <a:pt x="1" y="29521"/>
                      </a:cubicBezTo>
                      <a:lnTo>
                        <a:pt x="54929" y="29521"/>
                      </a:lnTo>
                      <a:cubicBezTo>
                        <a:pt x="54929" y="10446"/>
                        <a:pt x="54727" y="0"/>
                        <a:pt x="27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6923683" y="2291003"/>
                  <a:ext cx="324389" cy="420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2" h="30288" extrusionOk="0">
                      <a:moveTo>
                        <a:pt x="0" y="0"/>
                      </a:moveTo>
                      <a:lnTo>
                        <a:pt x="0" y="18592"/>
                      </a:lnTo>
                      <a:cubicBezTo>
                        <a:pt x="0" y="25045"/>
                        <a:pt x="5243" y="30287"/>
                        <a:pt x="11696" y="30287"/>
                      </a:cubicBezTo>
                      <a:cubicBezTo>
                        <a:pt x="18148" y="30287"/>
                        <a:pt x="23391" y="25045"/>
                        <a:pt x="23391" y="18592"/>
                      </a:cubicBezTo>
                      <a:lnTo>
                        <a:pt x="23391" y="0"/>
                      </a:ln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8"/>
                <p:cNvSpPr/>
                <p:nvPr/>
              </p:nvSpPr>
              <p:spPr>
                <a:xfrm>
                  <a:off x="6923683" y="2376566"/>
                  <a:ext cx="324389" cy="21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2" h="15563" extrusionOk="0">
                      <a:moveTo>
                        <a:pt x="0" y="1"/>
                      </a:moveTo>
                      <a:lnTo>
                        <a:pt x="0" y="11575"/>
                      </a:lnTo>
                      <a:cubicBezTo>
                        <a:pt x="3575" y="14230"/>
                        <a:pt x="7810" y="15563"/>
                        <a:pt x="12054" y="15563"/>
                      </a:cubicBezTo>
                      <a:cubicBezTo>
                        <a:pt x="15999" y="15563"/>
                        <a:pt x="19953" y="14411"/>
                        <a:pt x="23391" y="12099"/>
                      </a:cubicBezTo>
                      <a:lnTo>
                        <a:pt x="23391" y="1"/>
                      </a:ln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8"/>
                <p:cNvSpPr/>
                <p:nvPr/>
              </p:nvSpPr>
              <p:spPr>
                <a:xfrm>
                  <a:off x="6855455" y="2527569"/>
                  <a:ext cx="265105" cy="2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7" h="19077" extrusionOk="0">
                      <a:moveTo>
                        <a:pt x="4920" y="1"/>
                      </a:moveTo>
                      <a:cubicBezTo>
                        <a:pt x="4920" y="1"/>
                        <a:pt x="1291" y="1"/>
                        <a:pt x="645" y="3187"/>
                      </a:cubicBezTo>
                      <a:cubicBezTo>
                        <a:pt x="0" y="6373"/>
                        <a:pt x="4194" y="16132"/>
                        <a:pt x="9961" y="19076"/>
                      </a:cubicBezTo>
                      <a:cubicBezTo>
                        <a:pt x="14882" y="18068"/>
                        <a:pt x="19116" y="10083"/>
                        <a:pt x="19116" y="10083"/>
                      </a:cubicBezTo>
                      <a:cubicBezTo>
                        <a:pt x="19116" y="10083"/>
                        <a:pt x="7743" y="6655"/>
                        <a:pt x="4920" y="1"/>
                      </a:cubicBezTo>
                      <a:close/>
                    </a:path>
                  </a:pathLst>
                </a:custGeom>
                <a:solidFill>
                  <a:srgbClr val="DD42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8"/>
                <p:cNvSpPr/>
                <p:nvPr/>
              </p:nvSpPr>
              <p:spPr>
                <a:xfrm>
                  <a:off x="7051195" y="2527569"/>
                  <a:ext cx="265105" cy="2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7" h="19077" extrusionOk="0">
                      <a:moveTo>
                        <a:pt x="14156" y="1"/>
                      </a:moveTo>
                      <a:cubicBezTo>
                        <a:pt x="11373" y="6655"/>
                        <a:pt x="0" y="10083"/>
                        <a:pt x="0" y="10083"/>
                      </a:cubicBezTo>
                      <a:cubicBezTo>
                        <a:pt x="0" y="10083"/>
                        <a:pt x="4195" y="18068"/>
                        <a:pt x="9155" y="19076"/>
                      </a:cubicBezTo>
                      <a:cubicBezTo>
                        <a:pt x="14922" y="16132"/>
                        <a:pt x="19116" y="6373"/>
                        <a:pt x="18431" y="3187"/>
                      </a:cubicBezTo>
                      <a:cubicBezTo>
                        <a:pt x="17785" y="1"/>
                        <a:pt x="14156" y="1"/>
                        <a:pt x="14156" y="1"/>
                      </a:cubicBezTo>
                      <a:close/>
                    </a:path>
                  </a:pathLst>
                </a:custGeom>
                <a:solidFill>
                  <a:srgbClr val="DD42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8"/>
                <p:cNvSpPr/>
                <p:nvPr/>
              </p:nvSpPr>
              <p:spPr>
                <a:xfrm>
                  <a:off x="7060139" y="2775881"/>
                  <a:ext cx="44750" cy="3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2753" extrusionOk="0">
                      <a:moveTo>
                        <a:pt x="1856" y="1"/>
                      </a:moveTo>
                      <a:cubicBezTo>
                        <a:pt x="605" y="1"/>
                        <a:pt x="1" y="1452"/>
                        <a:pt x="847" y="2340"/>
                      </a:cubicBezTo>
                      <a:cubicBezTo>
                        <a:pt x="1133" y="2626"/>
                        <a:pt x="1482" y="2752"/>
                        <a:pt x="1824" y="2752"/>
                      </a:cubicBezTo>
                      <a:cubicBezTo>
                        <a:pt x="2541" y="2752"/>
                        <a:pt x="3227" y="2192"/>
                        <a:pt x="3227" y="1372"/>
                      </a:cubicBezTo>
                      <a:cubicBezTo>
                        <a:pt x="3227" y="606"/>
                        <a:pt x="2622" y="1"/>
                        <a:pt x="1856" y="1"/>
                      </a:cubicBezTo>
                      <a:close/>
                    </a:path>
                  </a:pathLst>
                </a:custGeom>
                <a:solidFill>
                  <a:srgbClr val="DD42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8"/>
                <p:cNvSpPr/>
                <p:nvPr/>
              </p:nvSpPr>
              <p:spPr>
                <a:xfrm>
                  <a:off x="6793370" y="1797737"/>
                  <a:ext cx="577179" cy="750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1" h="54122" extrusionOk="0">
                      <a:moveTo>
                        <a:pt x="20810" y="0"/>
                      </a:moveTo>
                      <a:cubicBezTo>
                        <a:pt x="9317" y="0"/>
                        <a:pt x="1" y="12099"/>
                        <a:pt x="1" y="27061"/>
                      </a:cubicBezTo>
                      <a:cubicBezTo>
                        <a:pt x="1" y="42023"/>
                        <a:pt x="9317" y="54122"/>
                        <a:pt x="20810" y="54122"/>
                      </a:cubicBezTo>
                      <a:cubicBezTo>
                        <a:pt x="32304" y="54122"/>
                        <a:pt x="41620" y="42023"/>
                        <a:pt x="41620" y="27061"/>
                      </a:cubicBezTo>
                      <a:cubicBezTo>
                        <a:pt x="41620" y="12099"/>
                        <a:pt x="32304" y="0"/>
                        <a:pt x="20810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38"/>
                <p:cNvSpPr/>
                <p:nvPr/>
              </p:nvSpPr>
              <p:spPr>
                <a:xfrm>
                  <a:off x="7285528" y="2219558"/>
                  <a:ext cx="266214" cy="242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7" h="17483" extrusionOk="0">
                      <a:moveTo>
                        <a:pt x="9583" y="0"/>
                      </a:moveTo>
                      <a:cubicBezTo>
                        <a:pt x="7350" y="0"/>
                        <a:pt x="5122" y="857"/>
                        <a:pt x="3428" y="2571"/>
                      </a:cubicBezTo>
                      <a:cubicBezTo>
                        <a:pt x="0" y="5959"/>
                        <a:pt x="0" y="11524"/>
                        <a:pt x="3428" y="14912"/>
                      </a:cubicBezTo>
                      <a:cubicBezTo>
                        <a:pt x="5122" y="16626"/>
                        <a:pt x="7350" y="17483"/>
                        <a:pt x="9583" y="17483"/>
                      </a:cubicBezTo>
                      <a:cubicBezTo>
                        <a:pt x="11817" y="17483"/>
                        <a:pt x="14055" y="16626"/>
                        <a:pt x="15769" y="14912"/>
                      </a:cubicBezTo>
                      <a:cubicBezTo>
                        <a:pt x="19197" y="11524"/>
                        <a:pt x="19197" y="5959"/>
                        <a:pt x="15769" y="2571"/>
                      </a:cubicBezTo>
                      <a:cubicBezTo>
                        <a:pt x="14055" y="857"/>
                        <a:pt x="11817" y="0"/>
                        <a:pt x="9583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38"/>
                <p:cNvSpPr/>
                <p:nvPr/>
              </p:nvSpPr>
              <p:spPr>
                <a:xfrm>
                  <a:off x="7371645" y="2271755"/>
                  <a:ext cx="83344" cy="81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" h="5906" extrusionOk="0">
                      <a:moveTo>
                        <a:pt x="5064" y="1"/>
                      </a:moveTo>
                      <a:cubicBezTo>
                        <a:pt x="4585" y="1"/>
                        <a:pt x="4106" y="74"/>
                        <a:pt x="3671" y="219"/>
                      </a:cubicBezTo>
                      <a:cubicBezTo>
                        <a:pt x="2058" y="743"/>
                        <a:pt x="848" y="1993"/>
                        <a:pt x="323" y="3566"/>
                      </a:cubicBezTo>
                      <a:cubicBezTo>
                        <a:pt x="81" y="4332"/>
                        <a:pt x="1" y="5139"/>
                        <a:pt x="162" y="5905"/>
                      </a:cubicBezTo>
                      <a:cubicBezTo>
                        <a:pt x="364" y="5179"/>
                        <a:pt x="606" y="4494"/>
                        <a:pt x="928" y="3808"/>
                      </a:cubicBezTo>
                      <a:cubicBezTo>
                        <a:pt x="1251" y="3163"/>
                        <a:pt x="1695" y="2598"/>
                        <a:pt x="2179" y="2114"/>
                      </a:cubicBezTo>
                      <a:cubicBezTo>
                        <a:pt x="2703" y="1590"/>
                        <a:pt x="3267" y="1146"/>
                        <a:pt x="3913" y="824"/>
                      </a:cubicBezTo>
                      <a:cubicBezTo>
                        <a:pt x="4558" y="501"/>
                        <a:pt x="5284" y="259"/>
                        <a:pt x="6010" y="98"/>
                      </a:cubicBezTo>
                      <a:cubicBezTo>
                        <a:pt x="5703" y="33"/>
                        <a:pt x="5384" y="1"/>
                        <a:pt x="5064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38"/>
                <p:cNvSpPr/>
                <p:nvPr/>
              </p:nvSpPr>
              <p:spPr>
                <a:xfrm>
                  <a:off x="7029381" y="2236754"/>
                  <a:ext cx="105157" cy="47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3" h="3459" extrusionOk="0">
                      <a:moveTo>
                        <a:pt x="3791" y="0"/>
                      </a:moveTo>
                      <a:cubicBezTo>
                        <a:pt x="1694" y="0"/>
                        <a:pt x="0" y="1089"/>
                        <a:pt x="0" y="2460"/>
                      </a:cubicBezTo>
                      <a:cubicBezTo>
                        <a:pt x="0" y="3126"/>
                        <a:pt x="1896" y="3459"/>
                        <a:pt x="3791" y="3459"/>
                      </a:cubicBezTo>
                      <a:cubicBezTo>
                        <a:pt x="5687" y="3459"/>
                        <a:pt x="7582" y="3126"/>
                        <a:pt x="7582" y="2460"/>
                      </a:cubicBezTo>
                      <a:cubicBezTo>
                        <a:pt x="7582" y="1089"/>
                        <a:pt x="5888" y="0"/>
                        <a:pt x="3791" y="0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38"/>
                <p:cNvSpPr/>
                <p:nvPr/>
              </p:nvSpPr>
              <p:spPr>
                <a:xfrm>
                  <a:off x="7062372" y="2196483"/>
                  <a:ext cx="39162" cy="60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4357" extrusionOk="0">
                      <a:moveTo>
                        <a:pt x="1412" y="1"/>
                      </a:moveTo>
                      <a:cubicBezTo>
                        <a:pt x="646" y="1"/>
                        <a:pt x="1" y="606"/>
                        <a:pt x="1" y="1412"/>
                      </a:cubicBezTo>
                      <a:lnTo>
                        <a:pt x="1" y="4356"/>
                      </a:lnTo>
                      <a:lnTo>
                        <a:pt x="2824" y="4356"/>
                      </a:lnTo>
                      <a:lnTo>
                        <a:pt x="2824" y="1412"/>
                      </a:lnTo>
                      <a:cubicBezTo>
                        <a:pt x="2824" y="606"/>
                        <a:pt x="2179" y="1"/>
                        <a:pt x="1412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8"/>
                <p:cNvSpPr/>
                <p:nvPr/>
              </p:nvSpPr>
              <p:spPr>
                <a:xfrm>
                  <a:off x="6993035" y="2361464"/>
                  <a:ext cx="177851" cy="67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5" h="4881" extrusionOk="0">
                      <a:moveTo>
                        <a:pt x="0" y="1"/>
                      </a:moveTo>
                      <a:cubicBezTo>
                        <a:pt x="0" y="2703"/>
                        <a:pt x="2178" y="4881"/>
                        <a:pt x="4880" y="4881"/>
                      </a:cubicBezTo>
                      <a:lnTo>
                        <a:pt x="7945" y="4881"/>
                      </a:lnTo>
                      <a:cubicBezTo>
                        <a:pt x="10647" y="4881"/>
                        <a:pt x="12825" y="2703"/>
                        <a:pt x="128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8"/>
                <p:cNvSpPr/>
                <p:nvPr/>
              </p:nvSpPr>
              <p:spPr>
                <a:xfrm>
                  <a:off x="6619444" y="2219419"/>
                  <a:ext cx="266783" cy="242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8" h="17490" extrusionOk="0">
                      <a:moveTo>
                        <a:pt x="9594" y="1"/>
                      </a:moveTo>
                      <a:cubicBezTo>
                        <a:pt x="5648" y="1"/>
                        <a:pt x="2061" y="2734"/>
                        <a:pt x="1130" y="6735"/>
                      </a:cubicBezTo>
                      <a:cubicBezTo>
                        <a:pt x="0" y="11454"/>
                        <a:pt x="2904" y="16132"/>
                        <a:pt x="7623" y="17261"/>
                      </a:cubicBezTo>
                      <a:cubicBezTo>
                        <a:pt x="8287" y="17416"/>
                        <a:pt x="8952" y="17490"/>
                        <a:pt x="9607" y="17490"/>
                      </a:cubicBezTo>
                      <a:cubicBezTo>
                        <a:pt x="13567" y="17490"/>
                        <a:pt x="17174" y="14782"/>
                        <a:pt x="18108" y="10768"/>
                      </a:cubicBezTo>
                      <a:cubicBezTo>
                        <a:pt x="19237" y="6050"/>
                        <a:pt x="16334" y="1331"/>
                        <a:pt x="11615" y="242"/>
                      </a:cubicBezTo>
                      <a:cubicBezTo>
                        <a:pt x="10939" y="79"/>
                        <a:pt x="10261" y="1"/>
                        <a:pt x="9594" y="1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8"/>
                <p:cNvSpPr/>
                <p:nvPr/>
              </p:nvSpPr>
              <p:spPr>
                <a:xfrm>
                  <a:off x="6716198" y="2271755"/>
                  <a:ext cx="83344" cy="81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" h="5906" extrusionOk="0">
                      <a:moveTo>
                        <a:pt x="966" y="1"/>
                      </a:moveTo>
                      <a:cubicBezTo>
                        <a:pt x="646" y="1"/>
                        <a:pt x="323" y="33"/>
                        <a:pt x="0" y="98"/>
                      </a:cubicBezTo>
                      <a:cubicBezTo>
                        <a:pt x="726" y="259"/>
                        <a:pt x="1452" y="501"/>
                        <a:pt x="2097" y="824"/>
                      </a:cubicBezTo>
                      <a:cubicBezTo>
                        <a:pt x="2743" y="1146"/>
                        <a:pt x="3348" y="1590"/>
                        <a:pt x="3832" y="2114"/>
                      </a:cubicBezTo>
                      <a:cubicBezTo>
                        <a:pt x="4356" y="2598"/>
                        <a:pt x="4759" y="3163"/>
                        <a:pt x="5082" y="3808"/>
                      </a:cubicBezTo>
                      <a:cubicBezTo>
                        <a:pt x="5445" y="4494"/>
                        <a:pt x="5687" y="5179"/>
                        <a:pt x="5848" y="5905"/>
                      </a:cubicBezTo>
                      <a:cubicBezTo>
                        <a:pt x="6009" y="5139"/>
                        <a:pt x="5969" y="4332"/>
                        <a:pt x="5687" y="3566"/>
                      </a:cubicBezTo>
                      <a:cubicBezTo>
                        <a:pt x="5203" y="1993"/>
                        <a:pt x="3952" y="743"/>
                        <a:pt x="2380" y="219"/>
                      </a:cubicBezTo>
                      <a:cubicBezTo>
                        <a:pt x="1920" y="74"/>
                        <a:pt x="1446" y="1"/>
                        <a:pt x="966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8"/>
                <p:cNvSpPr/>
                <p:nvPr/>
              </p:nvSpPr>
              <p:spPr>
                <a:xfrm>
                  <a:off x="6938216" y="2203194"/>
                  <a:ext cx="2798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" h="4558" extrusionOk="0">
                      <a:moveTo>
                        <a:pt x="1009" y="1"/>
                      </a:moveTo>
                      <a:cubicBezTo>
                        <a:pt x="444" y="1"/>
                        <a:pt x="1" y="485"/>
                        <a:pt x="1" y="1009"/>
                      </a:cubicBezTo>
                      <a:lnTo>
                        <a:pt x="1" y="3550"/>
                      </a:lnTo>
                      <a:cubicBezTo>
                        <a:pt x="1" y="4114"/>
                        <a:pt x="444" y="4558"/>
                        <a:pt x="1009" y="4558"/>
                      </a:cubicBezTo>
                      <a:cubicBezTo>
                        <a:pt x="1533" y="4558"/>
                        <a:pt x="2017" y="4114"/>
                        <a:pt x="2017" y="3550"/>
                      </a:cubicBezTo>
                      <a:lnTo>
                        <a:pt x="2017" y="1009"/>
                      </a:lnTo>
                      <a:cubicBezTo>
                        <a:pt x="2017" y="485"/>
                        <a:pt x="1533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8"/>
                <p:cNvSpPr/>
                <p:nvPr/>
              </p:nvSpPr>
              <p:spPr>
                <a:xfrm>
                  <a:off x="7198274" y="2203194"/>
                  <a:ext cx="2798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" h="4558" extrusionOk="0">
                      <a:moveTo>
                        <a:pt x="1009" y="1"/>
                      </a:moveTo>
                      <a:cubicBezTo>
                        <a:pt x="444" y="1"/>
                        <a:pt x="1" y="485"/>
                        <a:pt x="1" y="1009"/>
                      </a:cubicBezTo>
                      <a:lnTo>
                        <a:pt x="1" y="3550"/>
                      </a:lnTo>
                      <a:cubicBezTo>
                        <a:pt x="1" y="4114"/>
                        <a:pt x="444" y="4558"/>
                        <a:pt x="1009" y="4558"/>
                      </a:cubicBezTo>
                      <a:cubicBezTo>
                        <a:pt x="1533" y="4558"/>
                        <a:pt x="2017" y="4114"/>
                        <a:pt x="2017" y="3550"/>
                      </a:cubicBezTo>
                      <a:lnTo>
                        <a:pt x="2017" y="1009"/>
                      </a:lnTo>
                      <a:cubicBezTo>
                        <a:pt x="2017" y="485"/>
                        <a:pt x="1533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8"/>
                <p:cNvSpPr/>
                <p:nvPr/>
              </p:nvSpPr>
              <p:spPr>
                <a:xfrm>
                  <a:off x="6764845" y="2020878"/>
                  <a:ext cx="100692" cy="289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1" h="20891" extrusionOk="0">
                      <a:moveTo>
                        <a:pt x="1" y="0"/>
                      </a:moveTo>
                      <a:lnTo>
                        <a:pt x="1" y="17261"/>
                      </a:lnTo>
                      <a:cubicBezTo>
                        <a:pt x="1" y="19278"/>
                        <a:pt x="1614" y="20891"/>
                        <a:pt x="3630" y="20891"/>
                      </a:cubicBezTo>
                      <a:cubicBezTo>
                        <a:pt x="5647" y="20891"/>
                        <a:pt x="7260" y="19278"/>
                        <a:pt x="7260" y="17261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8"/>
                <p:cNvSpPr/>
                <p:nvPr/>
              </p:nvSpPr>
              <p:spPr>
                <a:xfrm>
                  <a:off x="7298383" y="2020878"/>
                  <a:ext cx="100678" cy="289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0" h="20891" extrusionOk="0">
                      <a:moveTo>
                        <a:pt x="1" y="0"/>
                      </a:moveTo>
                      <a:lnTo>
                        <a:pt x="1" y="17261"/>
                      </a:lnTo>
                      <a:cubicBezTo>
                        <a:pt x="1" y="19278"/>
                        <a:pt x="1614" y="20891"/>
                        <a:pt x="3630" y="20891"/>
                      </a:cubicBezTo>
                      <a:cubicBezTo>
                        <a:pt x="5647" y="20891"/>
                        <a:pt x="7260" y="19278"/>
                        <a:pt x="7260" y="17261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8"/>
                <p:cNvSpPr/>
                <p:nvPr/>
              </p:nvSpPr>
              <p:spPr>
                <a:xfrm>
                  <a:off x="6735765" y="1931960"/>
                  <a:ext cx="692945" cy="18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69" h="13269" extrusionOk="0">
                      <a:moveTo>
                        <a:pt x="2098" y="0"/>
                      </a:moveTo>
                      <a:cubicBezTo>
                        <a:pt x="928" y="0"/>
                        <a:pt x="1" y="928"/>
                        <a:pt x="1" y="2097"/>
                      </a:cubicBezTo>
                      <a:lnTo>
                        <a:pt x="1" y="11171"/>
                      </a:lnTo>
                      <a:cubicBezTo>
                        <a:pt x="1" y="12341"/>
                        <a:pt x="928" y="13268"/>
                        <a:pt x="2098" y="13268"/>
                      </a:cubicBezTo>
                      <a:lnTo>
                        <a:pt x="47871" y="13268"/>
                      </a:lnTo>
                      <a:cubicBezTo>
                        <a:pt x="49000" y="13268"/>
                        <a:pt x="49968" y="12341"/>
                        <a:pt x="49968" y="11171"/>
                      </a:cubicBezTo>
                      <a:lnTo>
                        <a:pt x="49968" y="2097"/>
                      </a:lnTo>
                      <a:cubicBezTo>
                        <a:pt x="49968" y="928"/>
                        <a:pt x="49000" y="0"/>
                        <a:pt x="47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8"/>
                <p:cNvSpPr/>
                <p:nvPr/>
              </p:nvSpPr>
              <p:spPr>
                <a:xfrm>
                  <a:off x="6735765" y="2004099"/>
                  <a:ext cx="692945" cy="5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69" h="4034" extrusionOk="0">
                      <a:moveTo>
                        <a:pt x="1" y="0"/>
                      </a:moveTo>
                      <a:lnTo>
                        <a:pt x="1" y="4033"/>
                      </a:lnTo>
                      <a:lnTo>
                        <a:pt x="49968" y="4033"/>
                      </a:lnTo>
                      <a:lnTo>
                        <a:pt x="4996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8"/>
                <p:cNvSpPr/>
                <p:nvPr/>
              </p:nvSpPr>
              <p:spPr>
                <a:xfrm>
                  <a:off x="6724588" y="1495245"/>
                  <a:ext cx="611279" cy="53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0" h="38827" extrusionOk="0">
                      <a:moveTo>
                        <a:pt x="22030" y="0"/>
                      </a:moveTo>
                      <a:cubicBezTo>
                        <a:pt x="19553" y="0"/>
                        <a:pt x="17034" y="478"/>
                        <a:pt x="14599" y="1487"/>
                      </a:cubicBezTo>
                      <a:cubicBezTo>
                        <a:pt x="4678" y="5560"/>
                        <a:pt x="0" y="16933"/>
                        <a:pt x="4114" y="26854"/>
                      </a:cubicBezTo>
                      <a:cubicBezTo>
                        <a:pt x="7187" y="34310"/>
                        <a:pt x="14418" y="38827"/>
                        <a:pt x="22027" y="38827"/>
                      </a:cubicBezTo>
                      <a:cubicBezTo>
                        <a:pt x="24501" y="38827"/>
                        <a:pt x="27016" y="38349"/>
                        <a:pt x="29440" y="37340"/>
                      </a:cubicBezTo>
                      <a:cubicBezTo>
                        <a:pt x="39361" y="33226"/>
                        <a:pt x="44080" y="21894"/>
                        <a:pt x="39966" y="11973"/>
                      </a:cubicBezTo>
                      <a:cubicBezTo>
                        <a:pt x="36862" y="4517"/>
                        <a:pt x="29647" y="0"/>
                        <a:pt x="22030" y="0"/>
                      </a:cubicBezTo>
                      <a:close/>
                    </a:path>
                  </a:pathLst>
                </a:custGeom>
                <a:solidFill>
                  <a:srgbClr val="5F14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8"/>
                <p:cNvSpPr/>
                <p:nvPr/>
              </p:nvSpPr>
              <p:spPr>
                <a:xfrm>
                  <a:off x="6655791" y="1494648"/>
                  <a:ext cx="862961" cy="5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29" h="38848" extrusionOk="0">
                      <a:moveTo>
                        <a:pt x="27094" y="1"/>
                      </a:moveTo>
                      <a:cubicBezTo>
                        <a:pt x="17322" y="1"/>
                        <a:pt x="8029" y="7463"/>
                        <a:pt x="7583" y="18710"/>
                      </a:cubicBezTo>
                      <a:cubicBezTo>
                        <a:pt x="2783" y="19719"/>
                        <a:pt x="1" y="24800"/>
                        <a:pt x="1816" y="29398"/>
                      </a:cubicBezTo>
                      <a:cubicBezTo>
                        <a:pt x="3070" y="32575"/>
                        <a:pt x="6096" y="34423"/>
                        <a:pt x="9231" y="34423"/>
                      </a:cubicBezTo>
                      <a:cubicBezTo>
                        <a:pt x="10631" y="34423"/>
                        <a:pt x="12054" y="34054"/>
                        <a:pt x="13350" y="33269"/>
                      </a:cubicBezTo>
                      <a:cubicBezTo>
                        <a:pt x="17137" y="36999"/>
                        <a:pt x="22057" y="38848"/>
                        <a:pt x="26969" y="38848"/>
                      </a:cubicBezTo>
                      <a:cubicBezTo>
                        <a:pt x="32255" y="38848"/>
                        <a:pt x="37532" y="36706"/>
                        <a:pt x="41378" y="32463"/>
                      </a:cubicBezTo>
                      <a:cubicBezTo>
                        <a:pt x="43509" y="34022"/>
                        <a:pt x="45948" y="34755"/>
                        <a:pt x="48351" y="34755"/>
                      </a:cubicBezTo>
                      <a:cubicBezTo>
                        <a:pt x="52905" y="34755"/>
                        <a:pt x="57331" y="32122"/>
                        <a:pt x="59284" y="27502"/>
                      </a:cubicBezTo>
                      <a:cubicBezTo>
                        <a:pt x="62228" y="20485"/>
                        <a:pt x="57913" y="12540"/>
                        <a:pt x="50372" y="11209"/>
                      </a:cubicBezTo>
                      <a:lnTo>
                        <a:pt x="50372" y="11008"/>
                      </a:lnTo>
                      <a:cubicBezTo>
                        <a:pt x="50372" y="6828"/>
                        <a:pt x="46930" y="3820"/>
                        <a:pt x="43186" y="3820"/>
                      </a:cubicBezTo>
                      <a:cubicBezTo>
                        <a:pt x="42016" y="3820"/>
                        <a:pt x="40817" y="4113"/>
                        <a:pt x="39684" y="4757"/>
                      </a:cubicBezTo>
                      <a:cubicBezTo>
                        <a:pt x="35884" y="1478"/>
                        <a:pt x="31442" y="1"/>
                        <a:pt x="27094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7" name="Google Shape;617;p38"/>
            <p:cNvGrpSpPr/>
            <p:nvPr/>
          </p:nvGrpSpPr>
          <p:grpSpPr>
            <a:xfrm>
              <a:off x="5472732" y="2878630"/>
              <a:ext cx="537751" cy="1496262"/>
              <a:chOff x="3117417" y="2632096"/>
              <a:chExt cx="439196" cy="1222037"/>
            </a:xfrm>
          </p:grpSpPr>
          <p:grpSp>
            <p:nvGrpSpPr>
              <p:cNvPr id="618" name="Google Shape;618;p38"/>
              <p:cNvGrpSpPr/>
              <p:nvPr/>
            </p:nvGrpSpPr>
            <p:grpSpPr>
              <a:xfrm>
                <a:off x="3135713" y="3132444"/>
                <a:ext cx="402603" cy="721689"/>
                <a:chOff x="4159867" y="674068"/>
                <a:chExt cx="1014113" cy="1817856"/>
              </a:xfrm>
            </p:grpSpPr>
            <p:sp>
              <p:nvSpPr>
                <p:cNvPr id="619" name="Google Shape;619;p38"/>
                <p:cNvSpPr/>
                <p:nvPr/>
              </p:nvSpPr>
              <p:spPr>
                <a:xfrm>
                  <a:off x="4159867" y="1173340"/>
                  <a:ext cx="1014113" cy="1130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06" h="58099" extrusionOk="0">
                      <a:moveTo>
                        <a:pt x="10274" y="1"/>
                      </a:moveTo>
                      <a:lnTo>
                        <a:pt x="7278" y="5760"/>
                      </a:lnTo>
                      <a:lnTo>
                        <a:pt x="7044" y="5760"/>
                      </a:lnTo>
                      <a:cubicBezTo>
                        <a:pt x="5293" y="5760"/>
                        <a:pt x="4009" y="7433"/>
                        <a:pt x="4554" y="9107"/>
                      </a:cubicBezTo>
                      <a:cubicBezTo>
                        <a:pt x="2919" y="9612"/>
                        <a:pt x="2219" y="11480"/>
                        <a:pt x="3075" y="12920"/>
                      </a:cubicBezTo>
                      <a:cubicBezTo>
                        <a:pt x="1635" y="13854"/>
                        <a:pt x="1479" y="15916"/>
                        <a:pt x="2802" y="17045"/>
                      </a:cubicBezTo>
                      <a:cubicBezTo>
                        <a:pt x="2297" y="17551"/>
                        <a:pt x="2024" y="18212"/>
                        <a:pt x="2024" y="18913"/>
                      </a:cubicBezTo>
                      <a:cubicBezTo>
                        <a:pt x="2024" y="19613"/>
                        <a:pt x="2297" y="20314"/>
                        <a:pt x="2802" y="20781"/>
                      </a:cubicBezTo>
                      <a:cubicBezTo>
                        <a:pt x="2686" y="21092"/>
                        <a:pt x="2608" y="21442"/>
                        <a:pt x="2608" y="21754"/>
                      </a:cubicBezTo>
                      <a:cubicBezTo>
                        <a:pt x="2608" y="22726"/>
                        <a:pt x="3153" y="23582"/>
                        <a:pt x="4009" y="24049"/>
                      </a:cubicBezTo>
                      <a:cubicBezTo>
                        <a:pt x="3581" y="24516"/>
                        <a:pt x="3386" y="25100"/>
                        <a:pt x="3347" y="25723"/>
                      </a:cubicBezTo>
                      <a:cubicBezTo>
                        <a:pt x="3347" y="27163"/>
                        <a:pt x="4554" y="28330"/>
                        <a:pt x="5993" y="28330"/>
                      </a:cubicBezTo>
                      <a:lnTo>
                        <a:pt x="6110" y="28330"/>
                      </a:lnTo>
                      <a:lnTo>
                        <a:pt x="3853" y="32727"/>
                      </a:lnTo>
                      <a:cubicBezTo>
                        <a:pt x="3853" y="32766"/>
                        <a:pt x="3814" y="32844"/>
                        <a:pt x="3775" y="32922"/>
                      </a:cubicBezTo>
                      <a:cubicBezTo>
                        <a:pt x="1752" y="32961"/>
                        <a:pt x="545" y="35179"/>
                        <a:pt x="1596" y="36891"/>
                      </a:cubicBezTo>
                      <a:cubicBezTo>
                        <a:pt x="78" y="37864"/>
                        <a:pt x="1" y="40082"/>
                        <a:pt x="1440" y="41133"/>
                      </a:cubicBezTo>
                      <a:cubicBezTo>
                        <a:pt x="156" y="42495"/>
                        <a:pt x="623" y="44713"/>
                        <a:pt x="2335" y="45413"/>
                      </a:cubicBezTo>
                      <a:cubicBezTo>
                        <a:pt x="1635" y="46970"/>
                        <a:pt x="2608" y="48799"/>
                        <a:pt x="4320" y="49071"/>
                      </a:cubicBezTo>
                      <a:cubicBezTo>
                        <a:pt x="3853" y="50705"/>
                        <a:pt x="5021" y="52340"/>
                        <a:pt x="6733" y="52417"/>
                      </a:cubicBezTo>
                      <a:lnTo>
                        <a:pt x="7083" y="52417"/>
                      </a:lnTo>
                      <a:cubicBezTo>
                        <a:pt x="7044" y="52534"/>
                        <a:pt x="7044" y="52690"/>
                        <a:pt x="7044" y="52807"/>
                      </a:cubicBezTo>
                      <a:cubicBezTo>
                        <a:pt x="6965" y="54446"/>
                        <a:pt x="8287" y="55546"/>
                        <a:pt x="9667" y="55546"/>
                      </a:cubicBezTo>
                      <a:cubicBezTo>
                        <a:pt x="10318" y="55546"/>
                        <a:pt x="10983" y="55301"/>
                        <a:pt x="11519" y="54752"/>
                      </a:cubicBezTo>
                      <a:cubicBezTo>
                        <a:pt x="15216" y="56815"/>
                        <a:pt x="19963" y="58099"/>
                        <a:pt x="25684" y="58099"/>
                      </a:cubicBezTo>
                      <a:cubicBezTo>
                        <a:pt x="32377" y="58099"/>
                        <a:pt x="37747" y="56348"/>
                        <a:pt x="41638" y="53624"/>
                      </a:cubicBezTo>
                      <a:cubicBezTo>
                        <a:pt x="42177" y="54318"/>
                        <a:pt x="42927" y="54631"/>
                        <a:pt x="43669" y="54631"/>
                      </a:cubicBezTo>
                      <a:cubicBezTo>
                        <a:pt x="44964" y="54631"/>
                        <a:pt x="46234" y="53679"/>
                        <a:pt x="46308" y="52145"/>
                      </a:cubicBezTo>
                      <a:cubicBezTo>
                        <a:pt x="46308" y="51951"/>
                        <a:pt x="46308" y="51717"/>
                        <a:pt x="46269" y="51522"/>
                      </a:cubicBezTo>
                      <a:cubicBezTo>
                        <a:pt x="47553" y="51406"/>
                        <a:pt x="48565" y="50316"/>
                        <a:pt x="48604" y="49032"/>
                      </a:cubicBezTo>
                      <a:cubicBezTo>
                        <a:pt x="48643" y="48876"/>
                        <a:pt x="48643" y="48721"/>
                        <a:pt x="48604" y="48565"/>
                      </a:cubicBezTo>
                      <a:cubicBezTo>
                        <a:pt x="49499" y="48176"/>
                        <a:pt x="50082" y="47281"/>
                        <a:pt x="50121" y="46308"/>
                      </a:cubicBezTo>
                      <a:cubicBezTo>
                        <a:pt x="50160" y="45841"/>
                        <a:pt x="50044" y="45413"/>
                        <a:pt x="49849" y="44985"/>
                      </a:cubicBezTo>
                      <a:cubicBezTo>
                        <a:pt x="51094" y="44168"/>
                        <a:pt x="51444" y="42456"/>
                        <a:pt x="50549" y="41249"/>
                      </a:cubicBezTo>
                      <a:cubicBezTo>
                        <a:pt x="51444" y="40276"/>
                        <a:pt x="51483" y="38798"/>
                        <a:pt x="50627" y="37786"/>
                      </a:cubicBezTo>
                      <a:cubicBezTo>
                        <a:pt x="50861" y="37397"/>
                        <a:pt x="51016" y="36930"/>
                        <a:pt x="51055" y="36463"/>
                      </a:cubicBezTo>
                      <a:cubicBezTo>
                        <a:pt x="51094" y="35023"/>
                        <a:pt x="50005" y="33817"/>
                        <a:pt x="48565" y="33739"/>
                      </a:cubicBezTo>
                      <a:cubicBezTo>
                        <a:pt x="48370" y="33739"/>
                        <a:pt x="48176" y="33739"/>
                        <a:pt x="47981" y="33778"/>
                      </a:cubicBezTo>
                      <a:cubicBezTo>
                        <a:pt x="47864" y="33428"/>
                        <a:pt x="47709" y="33077"/>
                        <a:pt x="47514" y="32727"/>
                      </a:cubicBezTo>
                      <a:lnTo>
                        <a:pt x="46035" y="29886"/>
                      </a:lnTo>
                      <a:lnTo>
                        <a:pt x="46035" y="29886"/>
                      </a:lnTo>
                      <a:cubicBezTo>
                        <a:pt x="46094" y="29906"/>
                        <a:pt x="46142" y="29916"/>
                        <a:pt x="46186" y="29916"/>
                      </a:cubicBezTo>
                      <a:cubicBezTo>
                        <a:pt x="46230" y="29916"/>
                        <a:pt x="46269" y="29906"/>
                        <a:pt x="46308" y="29886"/>
                      </a:cubicBezTo>
                      <a:cubicBezTo>
                        <a:pt x="46355" y="29889"/>
                        <a:pt x="46402" y="29890"/>
                        <a:pt x="46448" y="29890"/>
                      </a:cubicBezTo>
                      <a:cubicBezTo>
                        <a:pt x="47828" y="29890"/>
                        <a:pt x="48994" y="28789"/>
                        <a:pt x="49032" y="27396"/>
                      </a:cubicBezTo>
                      <a:cubicBezTo>
                        <a:pt x="49071" y="27046"/>
                        <a:pt x="48993" y="26696"/>
                        <a:pt x="48876" y="26384"/>
                      </a:cubicBezTo>
                      <a:cubicBezTo>
                        <a:pt x="49966" y="26073"/>
                        <a:pt x="50705" y="25100"/>
                        <a:pt x="50744" y="24011"/>
                      </a:cubicBezTo>
                      <a:cubicBezTo>
                        <a:pt x="50783" y="23660"/>
                        <a:pt x="50744" y="23349"/>
                        <a:pt x="50627" y="23038"/>
                      </a:cubicBezTo>
                      <a:cubicBezTo>
                        <a:pt x="51250" y="22571"/>
                        <a:pt x="51639" y="21831"/>
                        <a:pt x="51639" y="21014"/>
                      </a:cubicBezTo>
                      <a:cubicBezTo>
                        <a:pt x="51678" y="20275"/>
                        <a:pt x="51367" y="19535"/>
                        <a:pt x="50822" y="18991"/>
                      </a:cubicBezTo>
                      <a:cubicBezTo>
                        <a:pt x="52067" y="17979"/>
                        <a:pt x="52106" y="16072"/>
                        <a:pt x="50900" y="15021"/>
                      </a:cubicBezTo>
                      <a:cubicBezTo>
                        <a:pt x="52106" y="13543"/>
                        <a:pt x="51367" y="11286"/>
                        <a:pt x="49499" y="10819"/>
                      </a:cubicBezTo>
                      <a:cubicBezTo>
                        <a:pt x="49654" y="10507"/>
                        <a:pt x="49732" y="10157"/>
                        <a:pt x="49771" y="9768"/>
                      </a:cubicBezTo>
                      <a:cubicBezTo>
                        <a:pt x="49840" y="8243"/>
                        <a:pt x="48582" y="7027"/>
                        <a:pt x="47124" y="7027"/>
                      </a:cubicBezTo>
                      <a:cubicBezTo>
                        <a:pt x="46945" y="7027"/>
                        <a:pt x="46763" y="7045"/>
                        <a:pt x="46580" y="7083"/>
                      </a:cubicBezTo>
                      <a:lnTo>
                        <a:pt x="42922" y="1"/>
                      </a:lnTo>
                      <a:close/>
                    </a:path>
                  </a:pathLst>
                </a:custGeom>
                <a:solidFill>
                  <a:srgbClr val="D89A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8"/>
                <p:cNvSpPr/>
                <p:nvPr/>
              </p:nvSpPr>
              <p:spPr>
                <a:xfrm>
                  <a:off x="4281800" y="1881483"/>
                  <a:ext cx="772525" cy="61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93" h="31365" extrusionOk="0">
                      <a:moveTo>
                        <a:pt x="19808" y="0"/>
                      </a:moveTo>
                      <a:cubicBezTo>
                        <a:pt x="13309" y="0"/>
                        <a:pt x="7978" y="5176"/>
                        <a:pt x="7783" y="11674"/>
                      </a:cubicBezTo>
                      <a:cubicBezTo>
                        <a:pt x="6772" y="12063"/>
                        <a:pt x="5799" y="12530"/>
                        <a:pt x="4904" y="13153"/>
                      </a:cubicBezTo>
                      <a:cubicBezTo>
                        <a:pt x="3970" y="13776"/>
                        <a:pt x="3192" y="14593"/>
                        <a:pt x="2530" y="15527"/>
                      </a:cubicBezTo>
                      <a:cubicBezTo>
                        <a:pt x="1908" y="16461"/>
                        <a:pt x="1402" y="17472"/>
                        <a:pt x="1090" y="18562"/>
                      </a:cubicBezTo>
                      <a:cubicBezTo>
                        <a:pt x="701" y="19768"/>
                        <a:pt x="468" y="20975"/>
                        <a:pt x="312" y="22220"/>
                      </a:cubicBezTo>
                      <a:cubicBezTo>
                        <a:pt x="156" y="23543"/>
                        <a:pt x="79" y="24983"/>
                        <a:pt x="40" y="26500"/>
                      </a:cubicBezTo>
                      <a:cubicBezTo>
                        <a:pt x="1" y="28018"/>
                        <a:pt x="1" y="29652"/>
                        <a:pt x="1" y="31364"/>
                      </a:cubicBezTo>
                      <a:lnTo>
                        <a:pt x="39693" y="31364"/>
                      </a:lnTo>
                      <a:cubicBezTo>
                        <a:pt x="39693" y="29691"/>
                        <a:pt x="39693" y="28057"/>
                        <a:pt x="39654" y="26539"/>
                      </a:cubicBezTo>
                      <a:cubicBezTo>
                        <a:pt x="39576" y="24983"/>
                        <a:pt x="39498" y="23543"/>
                        <a:pt x="39342" y="22220"/>
                      </a:cubicBezTo>
                      <a:cubicBezTo>
                        <a:pt x="39226" y="21013"/>
                        <a:pt x="38953" y="19768"/>
                        <a:pt x="38603" y="18562"/>
                      </a:cubicBezTo>
                      <a:cubicBezTo>
                        <a:pt x="38253" y="17511"/>
                        <a:pt x="37786" y="16461"/>
                        <a:pt x="37124" y="15566"/>
                      </a:cubicBezTo>
                      <a:cubicBezTo>
                        <a:pt x="36502" y="14632"/>
                        <a:pt x="35685" y="13814"/>
                        <a:pt x="34751" y="13153"/>
                      </a:cubicBezTo>
                      <a:cubicBezTo>
                        <a:pt x="33856" y="12569"/>
                        <a:pt x="32922" y="12063"/>
                        <a:pt x="31910" y="11713"/>
                      </a:cubicBezTo>
                      <a:cubicBezTo>
                        <a:pt x="31676" y="5176"/>
                        <a:pt x="26345" y="0"/>
                        <a:pt x="1980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8"/>
                <p:cNvSpPr/>
                <p:nvPr/>
              </p:nvSpPr>
              <p:spPr>
                <a:xfrm>
                  <a:off x="4500675" y="1891311"/>
                  <a:ext cx="334015" cy="221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2" h="11403" extrusionOk="0">
                      <a:moveTo>
                        <a:pt x="40" y="1"/>
                      </a:moveTo>
                      <a:lnTo>
                        <a:pt x="40" y="2997"/>
                      </a:lnTo>
                      <a:cubicBezTo>
                        <a:pt x="1" y="7317"/>
                        <a:pt x="3308" y="10936"/>
                        <a:pt x="7589" y="11325"/>
                      </a:cubicBezTo>
                      <a:cubicBezTo>
                        <a:pt x="8017" y="11364"/>
                        <a:pt x="8445" y="11403"/>
                        <a:pt x="8873" y="11403"/>
                      </a:cubicBezTo>
                      <a:lnTo>
                        <a:pt x="8951" y="11403"/>
                      </a:lnTo>
                      <a:cubicBezTo>
                        <a:pt x="13504" y="11325"/>
                        <a:pt x="17162" y="7589"/>
                        <a:pt x="17162" y="3075"/>
                      </a:cubicBezTo>
                      <a:lnTo>
                        <a:pt x="17162" y="1"/>
                      </a:ln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8"/>
                <p:cNvSpPr/>
                <p:nvPr/>
              </p:nvSpPr>
              <p:spPr>
                <a:xfrm>
                  <a:off x="4501434" y="1891311"/>
                  <a:ext cx="333256" cy="18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3" h="9428" extrusionOk="0">
                      <a:moveTo>
                        <a:pt x="1" y="1"/>
                      </a:moveTo>
                      <a:lnTo>
                        <a:pt x="1" y="2997"/>
                      </a:lnTo>
                      <a:cubicBezTo>
                        <a:pt x="1" y="4593"/>
                        <a:pt x="429" y="6149"/>
                        <a:pt x="1285" y="7472"/>
                      </a:cubicBezTo>
                      <a:cubicBezTo>
                        <a:pt x="3542" y="8776"/>
                        <a:pt x="6061" y="9428"/>
                        <a:pt x="8581" y="9428"/>
                      </a:cubicBezTo>
                      <a:cubicBezTo>
                        <a:pt x="11101" y="9428"/>
                        <a:pt x="13620" y="8776"/>
                        <a:pt x="15877" y="7472"/>
                      </a:cubicBezTo>
                      <a:cubicBezTo>
                        <a:pt x="16695" y="6149"/>
                        <a:pt x="17123" y="4593"/>
                        <a:pt x="17123" y="3075"/>
                      </a:cubicBezTo>
                      <a:lnTo>
                        <a:pt x="17123" y="1"/>
                      </a:ln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8"/>
                <p:cNvSpPr/>
                <p:nvPr/>
              </p:nvSpPr>
              <p:spPr>
                <a:xfrm>
                  <a:off x="4318915" y="1171822"/>
                  <a:ext cx="697536" cy="877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0" h="45063" extrusionOk="0">
                      <a:moveTo>
                        <a:pt x="17901" y="1"/>
                      </a:moveTo>
                      <a:cubicBezTo>
                        <a:pt x="8017" y="1"/>
                        <a:pt x="1" y="10080"/>
                        <a:pt x="1" y="22532"/>
                      </a:cubicBezTo>
                      <a:cubicBezTo>
                        <a:pt x="1" y="34984"/>
                        <a:pt x="8017" y="45063"/>
                        <a:pt x="17901" y="45063"/>
                      </a:cubicBezTo>
                      <a:cubicBezTo>
                        <a:pt x="27824" y="45063"/>
                        <a:pt x="35840" y="34984"/>
                        <a:pt x="35840" y="22532"/>
                      </a:cubicBezTo>
                      <a:cubicBezTo>
                        <a:pt x="35840" y="10080"/>
                        <a:pt x="27824" y="1"/>
                        <a:pt x="17901" y="1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8"/>
                <p:cNvSpPr/>
                <p:nvPr/>
              </p:nvSpPr>
              <p:spPr>
                <a:xfrm>
                  <a:off x="4587011" y="1748554"/>
                  <a:ext cx="161344" cy="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2939" extrusionOk="0">
                      <a:moveTo>
                        <a:pt x="4145" y="1"/>
                      </a:moveTo>
                      <a:cubicBezTo>
                        <a:pt x="2073" y="1"/>
                        <a:pt x="1" y="293"/>
                        <a:pt x="1" y="876"/>
                      </a:cubicBezTo>
                      <a:cubicBezTo>
                        <a:pt x="1" y="2005"/>
                        <a:pt x="1869" y="2939"/>
                        <a:pt x="4165" y="2939"/>
                      </a:cubicBezTo>
                      <a:cubicBezTo>
                        <a:pt x="6461" y="2939"/>
                        <a:pt x="8290" y="2005"/>
                        <a:pt x="8290" y="876"/>
                      </a:cubicBezTo>
                      <a:cubicBezTo>
                        <a:pt x="8290" y="293"/>
                        <a:pt x="6217" y="1"/>
                        <a:pt x="4145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8"/>
                <p:cNvSpPr/>
                <p:nvPr/>
              </p:nvSpPr>
              <p:spPr>
                <a:xfrm>
                  <a:off x="4471151" y="1633063"/>
                  <a:ext cx="90131" cy="2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1" h="1285" fill="none" extrusionOk="0">
                      <a:moveTo>
                        <a:pt x="0" y="1285"/>
                      </a:moveTo>
                      <a:cubicBezTo>
                        <a:pt x="1245" y="0"/>
                        <a:pt x="3347" y="0"/>
                        <a:pt x="4631" y="1285"/>
                      </a:cubicBezTo>
                    </a:path>
                  </a:pathLst>
                </a:custGeom>
                <a:noFill/>
                <a:ln w="24325" cap="rnd" cmpd="sng">
                  <a:solidFill>
                    <a:srgbClr val="434343"/>
                  </a:solidFill>
                  <a:prstDash val="solid"/>
                  <a:miter lim="3891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8"/>
                <p:cNvSpPr/>
                <p:nvPr/>
              </p:nvSpPr>
              <p:spPr>
                <a:xfrm>
                  <a:off x="4774085" y="1633063"/>
                  <a:ext cx="90150" cy="2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2" h="1285" fill="none" extrusionOk="0">
                      <a:moveTo>
                        <a:pt x="1" y="1285"/>
                      </a:moveTo>
                      <a:cubicBezTo>
                        <a:pt x="1246" y="0"/>
                        <a:pt x="3347" y="0"/>
                        <a:pt x="4631" y="1285"/>
                      </a:cubicBezTo>
                    </a:path>
                  </a:pathLst>
                </a:custGeom>
                <a:noFill/>
                <a:ln w="24325" cap="rnd" cmpd="sng">
                  <a:solidFill>
                    <a:srgbClr val="434343"/>
                  </a:solidFill>
                  <a:prstDash val="solid"/>
                  <a:miter lim="3891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8"/>
                <p:cNvSpPr/>
                <p:nvPr/>
              </p:nvSpPr>
              <p:spPr>
                <a:xfrm>
                  <a:off x="4569592" y="1845886"/>
                  <a:ext cx="196182" cy="76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0" h="3931" extrusionOk="0">
                      <a:moveTo>
                        <a:pt x="1" y="0"/>
                      </a:moveTo>
                      <a:cubicBezTo>
                        <a:pt x="1" y="2179"/>
                        <a:pt x="1752" y="3930"/>
                        <a:pt x="3931" y="3930"/>
                      </a:cubicBezTo>
                      <a:lnTo>
                        <a:pt x="6149" y="3930"/>
                      </a:lnTo>
                      <a:cubicBezTo>
                        <a:pt x="8328" y="3930"/>
                        <a:pt x="10080" y="2179"/>
                        <a:pt x="100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8"/>
                <p:cNvSpPr/>
                <p:nvPr/>
              </p:nvSpPr>
              <p:spPr>
                <a:xfrm>
                  <a:off x="4581717" y="1845886"/>
                  <a:ext cx="90909" cy="35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1830" extrusionOk="0">
                      <a:moveTo>
                        <a:pt x="1" y="0"/>
                      </a:moveTo>
                      <a:cubicBezTo>
                        <a:pt x="1" y="1012"/>
                        <a:pt x="818" y="1829"/>
                        <a:pt x="1829" y="1829"/>
                      </a:cubicBezTo>
                      <a:lnTo>
                        <a:pt x="2880" y="1829"/>
                      </a:lnTo>
                      <a:cubicBezTo>
                        <a:pt x="3853" y="1829"/>
                        <a:pt x="4670" y="1012"/>
                        <a:pt x="4670" y="0"/>
                      </a:cubicBezTo>
                      <a:close/>
                    </a:path>
                  </a:pathLst>
                </a:custGeom>
                <a:solidFill>
                  <a:srgbClr val="FC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8"/>
                <p:cNvSpPr/>
                <p:nvPr/>
              </p:nvSpPr>
              <p:spPr>
                <a:xfrm>
                  <a:off x="4662759" y="1845886"/>
                  <a:ext cx="90890" cy="35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0" h="1830" extrusionOk="0">
                      <a:moveTo>
                        <a:pt x="0" y="0"/>
                      </a:moveTo>
                      <a:cubicBezTo>
                        <a:pt x="0" y="1012"/>
                        <a:pt x="817" y="1829"/>
                        <a:pt x="1829" y="1829"/>
                      </a:cubicBezTo>
                      <a:lnTo>
                        <a:pt x="2802" y="1829"/>
                      </a:lnTo>
                      <a:cubicBezTo>
                        <a:pt x="3814" y="1829"/>
                        <a:pt x="4670" y="1012"/>
                        <a:pt x="4670" y="0"/>
                      </a:cubicBezTo>
                      <a:close/>
                    </a:path>
                  </a:pathLst>
                </a:custGeom>
                <a:solidFill>
                  <a:srgbClr val="FC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8"/>
                <p:cNvSpPr/>
                <p:nvPr/>
              </p:nvSpPr>
              <p:spPr>
                <a:xfrm>
                  <a:off x="4506923" y="1789075"/>
                  <a:ext cx="9673" cy="7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368" extrusionOk="0">
                      <a:moveTo>
                        <a:pt x="263" y="1"/>
                      </a:moveTo>
                      <a:cubicBezTo>
                        <a:pt x="0" y="30"/>
                        <a:pt x="265" y="367"/>
                        <a:pt x="412" y="367"/>
                      </a:cubicBezTo>
                      <a:cubicBezTo>
                        <a:pt x="461" y="367"/>
                        <a:pt x="497" y="331"/>
                        <a:pt x="497" y="234"/>
                      </a:cubicBezTo>
                      <a:cubicBezTo>
                        <a:pt x="497" y="117"/>
                        <a:pt x="380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8"/>
                <p:cNvSpPr/>
                <p:nvPr/>
              </p:nvSpPr>
              <p:spPr>
                <a:xfrm>
                  <a:off x="4472883" y="1814065"/>
                  <a:ext cx="10393" cy="6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" h="347" extrusionOk="0">
                      <a:moveTo>
                        <a:pt x="300" y="1"/>
                      </a:moveTo>
                      <a:cubicBezTo>
                        <a:pt x="1" y="1"/>
                        <a:pt x="300" y="346"/>
                        <a:pt x="454" y="346"/>
                      </a:cubicBezTo>
                      <a:cubicBezTo>
                        <a:pt x="501" y="346"/>
                        <a:pt x="534" y="315"/>
                        <a:pt x="534" y="234"/>
                      </a:cubicBezTo>
                      <a:cubicBezTo>
                        <a:pt x="534" y="118"/>
                        <a:pt x="417" y="1"/>
                        <a:pt x="300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8"/>
                <p:cNvSpPr/>
                <p:nvPr/>
              </p:nvSpPr>
              <p:spPr>
                <a:xfrm>
                  <a:off x="4461478" y="1765603"/>
                  <a:ext cx="9692" cy="7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367" extrusionOk="0">
                      <a:moveTo>
                        <a:pt x="264" y="0"/>
                      </a:moveTo>
                      <a:cubicBezTo>
                        <a:pt x="0" y="30"/>
                        <a:pt x="265" y="367"/>
                        <a:pt x="413" y="367"/>
                      </a:cubicBezTo>
                      <a:cubicBezTo>
                        <a:pt x="461" y="367"/>
                        <a:pt x="497" y="330"/>
                        <a:pt x="497" y="234"/>
                      </a:cubicBezTo>
                      <a:cubicBezTo>
                        <a:pt x="497" y="117"/>
                        <a:pt x="380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8"/>
                <p:cNvSpPr/>
                <p:nvPr/>
              </p:nvSpPr>
              <p:spPr>
                <a:xfrm>
                  <a:off x="4818770" y="1789075"/>
                  <a:ext cx="9692" cy="7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368" extrusionOk="0">
                      <a:moveTo>
                        <a:pt x="234" y="1"/>
                      </a:moveTo>
                      <a:cubicBezTo>
                        <a:pt x="117" y="1"/>
                        <a:pt x="0" y="117"/>
                        <a:pt x="0" y="234"/>
                      </a:cubicBezTo>
                      <a:cubicBezTo>
                        <a:pt x="0" y="331"/>
                        <a:pt x="36" y="367"/>
                        <a:pt x="85" y="367"/>
                      </a:cubicBezTo>
                      <a:cubicBezTo>
                        <a:pt x="233" y="367"/>
                        <a:pt x="497" y="30"/>
                        <a:pt x="234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8"/>
                <p:cNvSpPr/>
                <p:nvPr/>
              </p:nvSpPr>
              <p:spPr>
                <a:xfrm>
                  <a:off x="4852090" y="1814026"/>
                  <a:ext cx="9692" cy="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472" extrusionOk="0">
                      <a:moveTo>
                        <a:pt x="261" y="1"/>
                      </a:moveTo>
                      <a:cubicBezTo>
                        <a:pt x="253" y="1"/>
                        <a:pt x="244" y="1"/>
                        <a:pt x="234" y="3"/>
                      </a:cubicBezTo>
                      <a:cubicBezTo>
                        <a:pt x="117" y="3"/>
                        <a:pt x="40" y="120"/>
                        <a:pt x="40" y="236"/>
                      </a:cubicBezTo>
                      <a:cubicBezTo>
                        <a:pt x="1" y="353"/>
                        <a:pt x="117" y="470"/>
                        <a:pt x="234" y="470"/>
                      </a:cubicBezTo>
                      <a:cubicBezTo>
                        <a:pt x="244" y="471"/>
                        <a:pt x="253" y="472"/>
                        <a:pt x="261" y="472"/>
                      </a:cubicBezTo>
                      <a:cubicBezTo>
                        <a:pt x="497" y="472"/>
                        <a:pt x="49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8"/>
                <p:cNvSpPr/>
                <p:nvPr/>
              </p:nvSpPr>
              <p:spPr>
                <a:xfrm>
                  <a:off x="4864215" y="1766362"/>
                  <a:ext cx="8349" cy="8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429" extrusionOk="0">
                      <a:moveTo>
                        <a:pt x="234" y="0"/>
                      </a:moveTo>
                      <a:cubicBezTo>
                        <a:pt x="117" y="0"/>
                        <a:pt x="0" y="78"/>
                        <a:pt x="0" y="195"/>
                      </a:cubicBezTo>
                      <a:cubicBezTo>
                        <a:pt x="0" y="312"/>
                        <a:pt x="117" y="428"/>
                        <a:pt x="234" y="428"/>
                      </a:cubicBezTo>
                      <a:cubicBezTo>
                        <a:pt x="351" y="428"/>
                        <a:pt x="428" y="312"/>
                        <a:pt x="428" y="195"/>
                      </a:cubicBezTo>
                      <a:cubicBezTo>
                        <a:pt x="428" y="78"/>
                        <a:pt x="351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8"/>
                <p:cNvSpPr/>
                <p:nvPr/>
              </p:nvSpPr>
              <p:spPr>
                <a:xfrm>
                  <a:off x="4218936" y="674068"/>
                  <a:ext cx="889164" cy="87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86" h="45065" extrusionOk="0">
                      <a:moveTo>
                        <a:pt x="26811" y="1"/>
                      </a:moveTo>
                      <a:cubicBezTo>
                        <a:pt x="26105" y="1"/>
                        <a:pt x="25393" y="294"/>
                        <a:pt x="24867" y="905"/>
                      </a:cubicBezTo>
                      <a:cubicBezTo>
                        <a:pt x="24351" y="372"/>
                        <a:pt x="23669" y="113"/>
                        <a:pt x="22991" y="113"/>
                      </a:cubicBezTo>
                      <a:cubicBezTo>
                        <a:pt x="22133" y="113"/>
                        <a:pt x="21281" y="528"/>
                        <a:pt x="20781" y="1333"/>
                      </a:cubicBezTo>
                      <a:cubicBezTo>
                        <a:pt x="20275" y="843"/>
                        <a:pt x="19631" y="606"/>
                        <a:pt x="18992" y="606"/>
                      </a:cubicBezTo>
                      <a:cubicBezTo>
                        <a:pt x="18107" y="606"/>
                        <a:pt x="17231" y="1058"/>
                        <a:pt x="16734" y="1916"/>
                      </a:cubicBezTo>
                      <a:cubicBezTo>
                        <a:pt x="16304" y="1654"/>
                        <a:pt x="15834" y="1530"/>
                        <a:pt x="15373" y="1530"/>
                      </a:cubicBezTo>
                      <a:cubicBezTo>
                        <a:pt x="14331" y="1530"/>
                        <a:pt x="13337" y="2161"/>
                        <a:pt x="12959" y="3240"/>
                      </a:cubicBezTo>
                      <a:cubicBezTo>
                        <a:pt x="12842" y="3240"/>
                        <a:pt x="12765" y="3240"/>
                        <a:pt x="12687" y="3201"/>
                      </a:cubicBezTo>
                      <a:cubicBezTo>
                        <a:pt x="11364" y="3201"/>
                        <a:pt x="10274" y="4173"/>
                        <a:pt x="10118" y="5458"/>
                      </a:cubicBezTo>
                      <a:cubicBezTo>
                        <a:pt x="10002" y="5458"/>
                        <a:pt x="9885" y="5419"/>
                        <a:pt x="9768" y="5419"/>
                      </a:cubicBezTo>
                      <a:cubicBezTo>
                        <a:pt x="8328" y="5419"/>
                        <a:pt x="7161" y="6586"/>
                        <a:pt x="7161" y="8026"/>
                      </a:cubicBezTo>
                      <a:cubicBezTo>
                        <a:pt x="5799" y="8143"/>
                        <a:pt x="4709" y="9271"/>
                        <a:pt x="4709" y="10633"/>
                      </a:cubicBezTo>
                      <a:lnTo>
                        <a:pt x="4709" y="10789"/>
                      </a:lnTo>
                      <a:cubicBezTo>
                        <a:pt x="3503" y="11022"/>
                        <a:pt x="2608" y="12073"/>
                        <a:pt x="2608" y="13357"/>
                      </a:cubicBezTo>
                      <a:cubicBezTo>
                        <a:pt x="2608" y="13746"/>
                        <a:pt x="2686" y="14135"/>
                        <a:pt x="2881" y="14486"/>
                      </a:cubicBezTo>
                      <a:cubicBezTo>
                        <a:pt x="1091" y="15069"/>
                        <a:pt x="507" y="17326"/>
                        <a:pt x="1791" y="18727"/>
                      </a:cubicBezTo>
                      <a:cubicBezTo>
                        <a:pt x="195" y="19661"/>
                        <a:pt x="40" y="21918"/>
                        <a:pt x="1480" y="23008"/>
                      </a:cubicBezTo>
                      <a:cubicBezTo>
                        <a:pt x="1" y="24292"/>
                        <a:pt x="429" y="26704"/>
                        <a:pt x="2258" y="27405"/>
                      </a:cubicBezTo>
                      <a:cubicBezTo>
                        <a:pt x="1908" y="27872"/>
                        <a:pt x="1713" y="28417"/>
                        <a:pt x="1674" y="29000"/>
                      </a:cubicBezTo>
                      <a:cubicBezTo>
                        <a:pt x="1674" y="30440"/>
                        <a:pt x="2881" y="31608"/>
                        <a:pt x="4320" y="31608"/>
                      </a:cubicBezTo>
                      <a:cubicBezTo>
                        <a:pt x="4437" y="31608"/>
                        <a:pt x="4593" y="31608"/>
                        <a:pt x="4748" y="31569"/>
                      </a:cubicBezTo>
                      <a:cubicBezTo>
                        <a:pt x="5254" y="32580"/>
                        <a:pt x="5799" y="33553"/>
                        <a:pt x="6461" y="34487"/>
                      </a:cubicBezTo>
                      <a:cubicBezTo>
                        <a:pt x="4826" y="36122"/>
                        <a:pt x="5994" y="38923"/>
                        <a:pt x="8328" y="38923"/>
                      </a:cubicBezTo>
                      <a:lnTo>
                        <a:pt x="8406" y="38923"/>
                      </a:lnTo>
                      <a:cubicBezTo>
                        <a:pt x="8406" y="40363"/>
                        <a:pt x="9574" y="41531"/>
                        <a:pt x="11052" y="41531"/>
                      </a:cubicBezTo>
                      <a:cubicBezTo>
                        <a:pt x="11442" y="41531"/>
                        <a:pt x="11792" y="41453"/>
                        <a:pt x="12181" y="41297"/>
                      </a:cubicBezTo>
                      <a:cubicBezTo>
                        <a:pt x="12283" y="42751"/>
                        <a:pt x="13506" y="43670"/>
                        <a:pt x="14763" y="43670"/>
                      </a:cubicBezTo>
                      <a:cubicBezTo>
                        <a:pt x="15424" y="43670"/>
                        <a:pt x="16094" y="43417"/>
                        <a:pt x="16617" y="42854"/>
                      </a:cubicBezTo>
                      <a:cubicBezTo>
                        <a:pt x="16908" y="44113"/>
                        <a:pt x="18027" y="44860"/>
                        <a:pt x="19169" y="44860"/>
                      </a:cubicBezTo>
                      <a:cubicBezTo>
                        <a:pt x="19862" y="44860"/>
                        <a:pt x="20563" y="44585"/>
                        <a:pt x="21092" y="43982"/>
                      </a:cubicBezTo>
                      <a:cubicBezTo>
                        <a:pt x="21613" y="44699"/>
                        <a:pt x="22402" y="45064"/>
                        <a:pt x="23192" y="45064"/>
                      </a:cubicBezTo>
                      <a:cubicBezTo>
                        <a:pt x="23818" y="45064"/>
                        <a:pt x="24446" y="44835"/>
                        <a:pt x="24945" y="44371"/>
                      </a:cubicBezTo>
                      <a:cubicBezTo>
                        <a:pt x="25444" y="44773"/>
                        <a:pt x="26032" y="44963"/>
                        <a:pt x="26609" y="44963"/>
                      </a:cubicBezTo>
                      <a:cubicBezTo>
                        <a:pt x="27651" y="44963"/>
                        <a:pt x="28655" y="44345"/>
                        <a:pt x="29030" y="43243"/>
                      </a:cubicBezTo>
                      <a:cubicBezTo>
                        <a:pt x="29561" y="43802"/>
                        <a:pt x="30241" y="44061"/>
                        <a:pt x="30912" y="44061"/>
                      </a:cubicBezTo>
                      <a:cubicBezTo>
                        <a:pt x="32014" y="44061"/>
                        <a:pt x="33089" y="43363"/>
                        <a:pt x="33428" y="42153"/>
                      </a:cubicBezTo>
                      <a:cubicBezTo>
                        <a:pt x="33828" y="42382"/>
                        <a:pt x="34255" y="42487"/>
                        <a:pt x="34672" y="42487"/>
                      </a:cubicBezTo>
                      <a:cubicBezTo>
                        <a:pt x="35959" y="42487"/>
                        <a:pt x="37163" y="41491"/>
                        <a:pt x="37280" y="40052"/>
                      </a:cubicBezTo>
                      <a:lnTo>
                        <a:pt x="37475" y="40052"/>
                      </a:lnTo>
                      <a:cubicBezTo>
                        <a:pt x="40004" y="40052"/>
                        <a:pt x="41055" y="36861"/>
                        <a:pt x="39031" y="35343"/>
                      </a:cubicBezTo>
                      <a:cubicBezTo>
                        <a:pt x="39498" y="34721"/>
                        <a:pt x="39965" y="34098"/>
                        <a:pt x="40354" y="33398"/>
                      </a:cubicBezTo>
                      <a:cubicBezTo>
                        <a:pt x="40627" y="33475"/>
                        <a:pt x="40860" y="33553"/>
                        <a:pt x="41094" y="33553"/>
                      </a:cubicBezTo>
                      <a:cubicBezTo>
                        <a:pt x="41142" y="33556"/>
                        <a:pt x="41190" y="33557"/>
                        <a:pt x="41238" y="33557"/>
                      </a:cubicBezTo>
                      <a:cubicBezTo>
                        <a:pt x="42650" y="33557"/>
                        <a:pt x="43781" y="32456"/>
                        <a:pt x="43857" y="31063"/>
                      </a:cubicBezTo>
                      <a:cubicBezTo>
                        <a:pt x="43857" y="30596"/>
                        <a:pt x="43779" y="30168"/>
                        <a:pt x="43584" y="29779"/>
                      </a:cubicBezTo>
                      <a:cubicBezTo>
                        <a:pt x="45141" y="29039"/>
                        <a:pt x="45530" y="27016"/>
                        <a:pt x="44401" y="25693"/>
                      </a:cubicBezTo>
                      <a:cubicBezTo>
                        <a:pt x="45024" y="25226"/>
                        <a:pt x="45374" y="24525"/>
                        <a:pt x="45413" y="23786"/>
                      </a:cubicBezTo>
                      <a:cubicBezTo>
                        <a:pt x="45452" y="22930"/>
                        <a:pt x="45102" y="22113"/>
                        <a:pt x="44440" y="21607"/>
                      </a:cubicBezTo>
                      <a:cubicBezTo>
                        <a:pt x="45685" y="20400"/>
                        <a:pt x="45452" y="18338"/>
                        <a:pt x="43934" y="17482"/>
                      </a:cubicBezTo>
                      <a:cubicBezTo>
                        <a:pt x="44868" y="16198"/>
                        <a:pt x="44479" y="14369"/>
                        <a:pt x="43078" y="13629"/>
                      </a:cubicBezTo>
                      <a:cubicBezTo>
                        <a:pt x="43156" y="13357"/>
                        <a:pt x="43234" y="13085"/>
                        <a:pt x="43234" y="12812"/>
                      </a:cubicBezTo>
                      <a:cubicBezTo>
                        <a:pt x="43312" y="11528"/>
                        <a:pt x="42417" y="10400"/>
                        <a:pt x="41172" y="10166"/>
                      </a:cubicBezTo>
                      <a:cubicBezTo>
                        <a:pt x="41210" y="9972"/>
                        <a:pt x="41210" y="9777"/>
                        <a:pt x="41249" y="9621"/>
                      </a:cubicBezTo>
                      <a:cubicBezTo>
                        <a:pt x="41288" y="8182"/>
                        <a:pt x="40199" y="6936"/>
                        <a:pt x="38759" y="6897"/>
                      </a:cubicBezTo>
                      <a:cubicBezTo>
                        <a:pt x="38720" y="5458"/>
                        <a:pt x="37591" y="4329"/>
                        <a:pt x="36152" y="4329"/>
                      </a:cubicBezTo>
                      <a:lnTo>
                        <a:pt x="35840" y="4329"/>
                      </a:lnTo>
                      <a:cubicBezTo>
                        <a:pt x="35566" y="3170"/>
                        <a:pt x="34502" y="2393"/>
                        <a:pt x="33361" y="2393"/>
                      </a:cubicBezTo>
                      <a:cubicBezTo>
                        <a:pt x="33047" y="2393"/>
                        <a:pt x="32727" y="2452"/>
                        <a:pt x="32416" y="2578"/>
                      </a:cubicBezTo>
                      <a:cubicBezTo>
                        <a:pt x="31962" y="1699"/>
                        <a:pt x="31075" y="1192"/>
                        <a:pt x="30146" y="1192"/>
                      </a:cubicBezTo>
                      <a:cubicBezTo>
                        <a:pt x="29799" y="1192"/>
                        <a:pt x="29446" y="1263"/>
                        <a:pt x="29108" y="1411"/>
                      </a:cubicBezTo>
                      <a:cubicBezTo>
                        <a:pt x="28626" y="489"/>
                        <a:pt x="27723" y="1"/>
                        <a:pt x="26811" y="1"/>
                      </a:cubicBezTo>
                      <a:close/>
                    </a:path>
                  </a:pathLst>
                </a:custGeom>
                <a:solidFill>
                  <a:srgbClr val="D89A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8"/>
                <p:cNvSpPr/>
                <p:nvPr/>
              </p:nvSpPr>
              <p:spPr>
                <a:xfrm>
                  <a:off x="4905106" y="1684639"/>
                  <a:ext cx="240868" cy="212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6" h="10928" extrusionOk="0">
                      <a:moveTo>
                        <a:pt x="6181" y="0"/>
                      </a:moveTo>
                      <a:cubicBezTo>
                        <a:pt x="4038" y="0"/>
                        <a:pt x="2018" y="1272"/>
                        <a:pt x="1168" y="3382"/>
                      </a:cubicBezTo>
                      <a:cubicBezTo>
                        <a:pt x="1" y="6145"/>
                        <a:pt x="1324" y="9336"/>
                        <a:pt x="4125" y="10503"/>
                      </a:cubicBezTo>
                      <a:cubicBezTo>
                        <a:pt x="4807" y="10791"/>
                        <a:pt x="5515" y="10928"/>
                        <a:pt x="6212" y="10928"/>
                      </a:cubicBezTo>
                      <a:cubicBezTo>
                        <a:pt x="8340" y="10928"/>
                        <a:pt x="10367" y="9656"/>
                        <a:pt x="11247" y="7546"/>
                      </a:cubicBezTo>
                      <a:cubicBezTo>
                        <a:pt x="12375" y="4783"/>
                        <a:pt x="11052" y="1592"/>
                        <a:pt x="8289" y="425"/>
                      </a:cubicBezTo>
                      <a:cubicBezTo>
                        <a:pt x="7598" y="137"/>
                        <a:pt x="6883" y="0"/>
                        <a:pt x="6181" y="0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8"/>
                <p:cNvSpPr/>
                <p:nvPr/>
              </p:nvSpPr>
              <p:spPr>
                <a:xfrm>
                  <a:off x="4984630" y="1730201"/>
                  <a:ext cx="73490" cy="72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6" h="3727" extrusionOk="0">
                      <a:moveTo>
                        <a:pt x="3179" y="0"/>
                      </a:moveTo>
                      <a:cubicBezTo>
                        <a:pt x="2876" y="0"/>
                        <a:pt x="2579" y="52"/>
                        <a:pt x="2296" y="146"/>
                      </a:cubicBezTo>
                      <a:cubicBezTo>
                        <a:pt x="1324" y="457"/>
                        <a:pt x="545" y="1236"/>
                        <a:pt x="195" y="2247"/>
                      </a:cubicBezTo>
                      <a:cubicBezTo>
                        <a:pt x="39" y="2714"/>
                        <a:pt x="1" y="3220"/>
                        <a:pt x="117" y="3726"/>
                      </a:cubicBezTo>
                      <a:cubicBezTo>
                        <a:pt x="468" y="1858"/>
                        <a:pt x="1907" y="418"/>
                        <a:pt x="3775" y="68"/>
                      </a:cubicBezTo>
                      <a:cubicBezTo>
                        <a:pt x="3576" y="22"/>
                        <a:pt x="3376" y="0"/>
                        <a:pt x="3179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8"/>
                <p:cNvSpPr/>
                <p:nvPr/>
              </p:nvSpPr>
              <p:spPr>
                <a:xfrm>
                  <a:off x="4188653" y="1684639"/>
                  <a:ext cx="241607" cy="212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4" h="10928" extrusionOk="0">
                      <a:moveTo>
                        <a:pt x="6233" y="0"/>
                      </a:moveTo>
                      <a:cubicBezTo>
                        <a:pt x="5532" y="0"/>
                        <a:pt x="4817" y="137"/>
                        <a:pt x="4125" y="425"/>
                      </a:cubicBezTo>
                      <a:cubicBezTo>
                        <a:pt x="1323" y="1553"/>
                        <a:pt x="0" y="4783"/>
                        <a:pt x="1168" y="7546"/>
                      </a:cubicBezTo>
                      <a:cubicBezTo>
                        <a:pt x="2047" y="9656"/>
                        <a:pt x="4075" y="10928"/>
                        <a:pt x="6202" y="10928"/>
                      </a:cubicBezTo>
                      <a:cubicBezTo>
                        <a:pt x="6899" y="10928"/>
                        <a:pt x="7607" y="10791"/>
                        <a:pt x="8289" y="10503"/>
                      </a:cubicBezTo>
                      <a:cubicBezTo>
                        <a:pt x="11091" y="9336"/>
                        <a:pt x="12414" y="6145"/>
                        <a:pt x="11246" y="3382"/>
                      </a:cubicBezTo>
                      <a:cubicBezTo>
                        <a:pt x="10396" y="1272"/>
                        <a:pt x="8376" y="0"/>
                        <a:pt x="6233" y="0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8"/>
                <p:cNvSpPr/>
                <p:nvPr/>
              </p:nvSpPr>
              <p:spPr>
                <a:xfrm>
                  <a:off x="4277265" y="1730201"/>
                  <a:ext cx="72712" cy="71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88" extrusionOk="0">
                      <a:moveTo>
                        <a:pt x="605" y="0"/>
                      </a:moveTo>
                      <a:cubicBezTo>
                        <a:pt x="414" y="0"/>
                        <a:pt x="223" y="22"/>
                        <a:pt x="39" y="68"/>
                      </a:cubicBezTo>
                      <a:lnTo>
                        <a:pt x="0" y="68"/>
                      </a:lnTo>
                      <a:cubicBezTo>
                        <a:pt x="1868" y="379"/>
                        <a:pt x="3308" y="1858"/>
                        <a:pt x="3658" y="3687"/>
                      </a:cubicBezTo>
                      <a:cubicBezTo>
                        <a:pt x="3736" y="3220"/>
                        <a:pt x="3736" y="2714"/>
                        <a:pt x="3580" y="2247"/>
                      </a:cubicBezTo>
                      <a:cubicBezTo>
                        <a:pt x="3386" y="1741"/>
                        <a:pt x="3113" y="1313"/>
                        <a:pt x="2763" y="963"/>
                      </a:cubicBezTo>
                      <a:cubicBezTo>
                        <a:pt x="2413" y="574"/>
                        <a:pt x="1946" y="302"/>
                        <a:pt x="1479" y="146"/>
                      </a:cubicBezTo>
                      <a:cubicBezTo>
                        <a:pt x="1196" y="52"/>
                        <a:pt x="899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1" name="Google Shape;641;p38"/>
              <p:cNvSpPr/>
              <p:nvPr/>
            </p:nvSpPr>
            <p:spPr>
              <a:xfrm>
                <a:off x="3117417" y="2632096"/>
                <a:ext cx="439196" cy="471029"/>
              </a:xfrm>
              <a:custGeom>
                <a:avLst/>
                <a:gdLst/>
                <a:ahLst/>
                <a:cxnLst/>
                <a:rect l="l" t="t" r="r" b="b"/>
                <a:pathLst>
                  <a:path w="43143" h="46270" extrusionOk="0">
                    <a:moveTo>
                      <a:pt x="22239" y="1"/>
                    </a:moveTo>
                    <a:cubicBezTo>
                      <a:pt x="15637" y="1"/>
                      <a:pt x="9270" y="3158"/>
                      <a:pt x="5261" y="8740"/>
                    </a:cubicBezTo>
                    <a:cubicBezTo>
                      <a:pt x="0" y="16121"/>
                      <a:pt x="79" y="26092"/>
                      <a:pt x="5496" y="33354"/>
                    </a:cubicBezTo>
                    <a:cubicBezTo>
                      <a:pt x="9512" y="38767"/>
                      <a:pt x="15772" y="41785"/>
                      <a:pt x="22244" y="41785"/>
                    </a:cubicBezTo>
                    <a:cubicBezTo>
                      <a:pt x="24502" y="41785"/>
                      <a:pt x="26787" y="41417"/>
                      <a:pt x="29011" y="40656"/>
                    </a:cubicBezTo>
                    <a:lnTo>
                      <a:pt x="34624" y="46269"/>
                    </a:lnTo>
                    <a:lnTo>
                      <a:pt x="34624" y="37712"/>
                    </a:lnTo>
                    <a:cubicBezTo>
                      <a:pt x="39963" y="33786"/>
                      <a:pt x="43143" y="27544"/>
                      <a:pt x="43143" y="20910"/>
                    </a:cubicBezTo>
                    <a:cubicBezTo>
                      <a:pt x="43143" y="11802"/>
                      <a:pt x="37294" y="3794"/>
                      <a:pt x="28618" y="1007"/>
                    </a:cubicBezTo>
                    <a:cubicBezTo>
                      <a:pt x="26515" y="328"/>
                      <a:pt x="24365" y="1"/>
                      <a:pt x="22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Oi!</a:t>
                </a:r>
                <a:endParaRPr sz="12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642" name="Google Shape;642;p38"/>
            <p:cNvGrpSpPr/>
            <p:nvPr/>
          </p:nvGrpSpPr>
          <p:grpSpPr>
            <a:xfrm>
              <a:off x="6027164" y="261052"/>
              <a:ext cx="764514" cy="1137412"/>
              <a:chOff x="3323877" y="799050"/>
              <a:chExt cx="624399" cy="928955"/>
            </a:xfrm>
          </p:grpSpPr>
          <p:grpSp>
            <p:nvGrpSpPr>
              <p:cNvPr id="643" name="Google Shape;643;p38"/>
              <p:cNvGrpSpPr/>
              <p:nvPr/>
            </p:nvGrpSpPr>
            <p:grpSpPr>
              <a:xfrm>
                <a:off x="3434746" y="1126821"/>
                <a:ext cx="402653" cy="601184"/>
                <a:chOff x="5700570" y="3455680"/>
                <a:chExt cx="769008" cy="1148174"/>
              </a:xfrm>
            </p:grpSpPr>
            <p:sp>
              <p:nvSpPr>
                <p:cNvPr id="644" name="Google Shape;644;p38"/>
                <p:cNvSpPr/>
                <p:nvPr/>
              </p:nvSpPr>
              <p:spPr>
                <a:xfrm>
                  <a:off x="5760977" y="4254864"/>
                  <a:ext cx="648195" cy="34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42" h="25166" extrusionOk="0">
                      <a:moveTo>
                        <a:pt x="23391" y="1"/>
                      </a:moveTo>
                      <a:cubicBezTo>
                        <a:pt x="202" y="1"/>
                        <a:pt x="0" y="8913"/>
                        <a:pt x="0" y="25166"/>
                      </a:cubicBezTo>
                      <a:lnTo>
                        <a:pt x="46742" y="25166"/>
                      </a:lnTo>
                      <a:cubicBezTo>
                        <a:pt x="46742" y="8913"/>
                        <a:pt x="46580" y="1"/>
                        <a:pt x="233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8"/>
                <p:cNvSpPr/>
                <p:nvPr/>
              </p:nvSpPr>
              <p:spPr>
                <a:xfrm>
                  <a:off x="5883454" y="4202293"/>
                  <a:ext cx="403239" cy="27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78" h="19924" extrusionOk="0">
                      <a:moveTo>
                        <a:pt x="5405" y="1"/>
                      </a:moveTo>
                      <a:cubicBezTo>
                        <a:pt x="2420" y="1"/>
                        <a:pt x="0" y="2420"/>
                        <a:pt x="0" y="5405"/>
                      </a:cubicBezTo>
                      <a:cubicBezTo>
                        <a:pt x="0" y="13430"/>
                        <a:pt x="6493" y="19923"/>
                        <a:pt x="14559" y="19923"/>
                      </a:cubicBezTo>
                      <a:cubicBezTo>
                        <a:pt x="22585" y="19923"/>
                        <a:pt x="29078" y="13430"/>
                        <a:pt x="29078" y="5405"/>
                      </a:cubicBezTo>
                      <a:cubicBezTo>
                        <a:pt x="29078" y="2420"/>
                        <a:pt x="26658" y="1"/>
                        <a:pt x="236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8"/>
                <p:cNvSpPr/>
                <p:nvPr/>
              </p:nvSpPr>
              <p:spPr>
                <a:xfrm>
                  <a:off x="5947203" y="4105539"/>
                  <a:ext cx="275741" cy="183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4" h="13244" extrusionOk="0">
                      <a:moveTo>
                        <a:pt x="1" y="1"/>
                      </a:moveTo>
                      <a:lnTo>
                        <a:pt x="1" y="9841"/>
                      </a:lnTo>
                      <a:cubicBezTo>
                        <a:pt x="3036" y="12102"/>
                        <a:pt x="6647" y="13243"/>
                        <a:pt x="10264" y="13243"/>
                      </a:cubicBezTo>
                      <a:cubicBezTo>
                        <a:pt x="13616" y="13243"/>
                        <a:pt x="16974" y="12263"/>
                        <a:pt x="19883" y="10285"/>
                      </a:cubicBezTo>
                      <a:lnTo>
                        <a:pt x="19883" y="1"/>
                      </a:lnTo>
                      <a:close/>
                    </a:path>
                  </a:pathLst>
                </a:custGeom>
                <a:solidFill>
                  <a:srgbClr val="F1CB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8"/>
                <p:cNvSpPr/>
                <p:nvPr/>
              </p:nvSpPr>
              <p:spPr>
                <a:xfrm>
                  <a:off x="5947203" y="4105539"/>
                  <a:ext cx="275741" cy="15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4" h="11445" extrusionOk="0">
                      <a:moveTo>
                        <a:pt x="1" y="1"/>
                      </a:moveTo>
                      <a:lnTo>
                        <a:pt x="1" y="8268"/>
                      </a:lnTo>
                      <a:cubicBezTo>
                        <a:pt x="2985" y="10386"/>
                        <a:pt x="6474" y="11444"/>
                        <a:pt x="9957" y="11444"/>
                      </a:cubicBezTo>
                      <a:cubicBezTo>
                        <a:pt x="13441" y="11444"/>
                        <a:pt x="16919" y="10386"/>
                        <a:pt x="19883" y="8268"/>
                      </a:cubicBezTo>
                      <a:lnTo>
                        <a:pt x="19883" y="1"/>
                      </a:lnTo>
                      <a:close/>
                    </a:path>
                  </a:pathLst>
                </a:custGeom>
                <a:solidFill>
                  <a:srgbClr val="E0B7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8"/>
                <p:cNvSpPr/>
                <p:nvPr/>
              </p:nvSpPr>
              <p:spPr>
                <a:xfrm>
                  <a:off x="5796769" y="3509930"/>
                  <a:ext cx="577165" cy="726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" h="52388" extrusionOk="0">
                      <a:moveTo>
                        <a:pt x="20810" y="0"/>
                      </a:moveTo>
                      <a:cubicBezTo>
                        <a:pt x="9316" y="0"/>
                        <a:pt x="0" y="11736"/>
                        <a:pt x="0" y="26214"/>
                      </a:cubicBezTo>
                      <a:cubicBezTo>
                        <a:pt x="0" y="40652"/>
                        <a:pt x="9316" y="52388"/>
                        <a:pt x="20810" y="52388"/>
                      </a:cubicBezTo>
                      <a:cubicBezTo>
                        <a:pt x="32304" y="52388"/>
                        <a:pt x="41620" y="40652"/>
                        <a:pt x="41620" y="26214"/>
                      </a:cubicBezTo>
                      <a:cubicBezTo>
                        <a:pt x="41620" y="11736"/>
                        <a:pt x="32304" y="0"/>
                        <a:pt x="20810" y="0"/>
                      </a:cubicBezTo>
                      <a:close/>
                    </a:path>
                  </a:pathLst>
                </a:custGeom>
                <a:solidFill>
                  <a:srgbClr val="F1CB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8"/>
                <p:cNvSpPr/>
                <p:nvPr/>
              </p:nvSpPr>
              <p:spPr>
                <a:xfrm>
                  <a:off x="5795645" y="3803547"/>
                  <a:ext cx="46442" cy="139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10083" extrusionOk="0">
                      <a:moveTo>
                        <a:pt x="1" y="0"/>
                      </a:moveTo>
                      <a:lnTo>
                        <a:pt x="1" y="10082"/>
                      </a:lnTo>
                      <a:cubicBezTo>
                        <a:pt x="1856" y="10082"/>
                        <a:pt x="3348" y="8550"/>
                        <a:pt x="3348" y="6695"/>
                      </a:cubicBezTo>
                      <a:lnTo>
                        <a:pt x="3348" y="0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8"/>
                <p:cNvSpPr/>
                <p:nvPr/>
              </p:nvSpPr>
              <p:spPr>
                <a:xfrm>
                  <a:off x="6329184" y="3803547"/>
                  <a:ext cx="46428" cy="139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8" h="10083" extrusionOk="0">
                      <a:moveTo>
                        <a:pt x="1" y="0"/>
                      </a:moveTo>
                      <a:lnTo>
                        <a:pt x="1" y="6695"/>
                      </a:lnTo>
                      <a:cubicBezTo>
                        <a:pt x="1" y="8550"/>
                        <a:pt x="1493" y="10082"/>
                        <a:pt x="3348" y="10082"/>
                      </a:cubicBezTo>
                      <a:lnTo>
                        <a:pt x="3348" y="0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8"/>
                <p:cNvSpPr/>
                <p:nvPr/>
              </p:nvSpPr>
              <p:spPr>
                <a:xfrm>
                  <a:off x="6293392" y="3934969"/>
                  <a:ext cx="176187" cy="17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5" h="12664" extrusionOk="0">
                      <a:moveTo>
                        <a:pt x="6373" y="0"/>
                      </a:moveTo>
                      <a:cubicBezTo>
                        <a:pt x="2864" y="0"/>
                        <a:pt x="1" y="2823"/>
                        <a:pt x="1" y="6332"/>
                      </a:cubicBezTo>
                      <a:cubicBezTo>
                        <a:pt x="1" y="9841"/>
                        <a:pt x="2864" y="12664"/>
                        <a:pt x="6373" y="12664"/>
                      </a:cubicBezTo>
                      <a:cubicBezTo>
                        <a:pt x="9841" y="12664"/>
                        <a:pt x="12704" y="9841"/>
                        <a:pt x="12704" y="6332"/>
                      </a:cubicBezTo>
                      <a:cubicBezTo>
                        <a:pt x="12704" y="2823"/>
                        <a:pt x="9841" y="0"/>
                        <a:pt x="6373" y="0"/>
                      </a:cubicBezTo>
                      <a:close/>
                    </a:path>
                  </a:pathLst>
                </a:custGeom>
                <a:solidFill>
                  <a:srgbClr val="F1CB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8"/>
                <p:cNvSpPr/>
                <p:nvPr/>
              </p:nvSpPr>
              <p:spPr>
                <a:xfrm>
                  <a:off x="6347641" y="3972578"/>
                  <a:ext cx="60407" cy="5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6" h="4306" extrusionOk="0">
                      <a:moveTo>
                        <a:pt x="3676" y="1"/>
                      </a:moveTo>
                      <a:cubicBezTo>
                        <a:pt x="3327" y="1"/>
                        <a:pt x="2980" y="54"/>
                        <a:pt x="2662" y="152"/>
                      </a:cubicBezTo>
                      <a:cubicBezTo>
                        <a:pt x="2098" y="353"/>
                        <a:pt x="1573" y="676"/>
                        <a:pt x="1130" y="1079"/>
                      </a:cubicBezTo>
                      <a:cubicBezTo>
                        <a:pt x="726" y="1523"/>
                        <a:pt x="404" y="2007"/>
                        <a:pt x="242" y="2612"/>
                      </a:cubicBezTo>
                      <a:cubicBezTo>
                        <a:pt x="41" y="3136"/>
                        <a:pt x="0" y="3741"/>
                        <a:pt x="121" y="4306"/>
                      </a:cubicBezTo>
                      <a:cubicBezTo>
                        <a:pt x="525" y="2168"/>
                        <a:pt x="2219" y="474"/>
                        <a:pt x="4356" y="71"/>
                      </a:cubicBezTo>
                      <a:cubicBezTo>
                        <a:pt x="4133" y="23"/>
                        <a:pt x="3904" y="1"/>
                        <a:pt x="3676" y="1"/>
                      </a:cubicBezTo>
                      <a:close/>
                    </a:path>
                  </a:pathLst>
                </a:custGeom>
                <a:solidFill>
                  <a:srgbClr val="E0B7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8"/>
                <p:cNvSpPr/>
                <p:nvPr/>
              </p:nvSpPr>
              <p:spPr>
                <a:xfrm>
                  <a:off x="5700570" y="3934969"/>
                  <a:ext cx="176187" cy="17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5" h="12664" extrusionOk="0">
                      <a:moveTo>
                        <a:pt x="6373" y="0"/>
                      </a:moveTo>
                      <a:cubicBezTo>
                        <a:pt x="2864" y="0"/>
                        <a:pt x="1" y="2823"/>
                        <a:pt x="1" y="6332"/>
                      </a:cubicBezTo>
                      <a:cubicBezTo>
                        <a:pt x="1" y="9841"/>
                        <a:pt x="2864" y="12664"/>
                        <a:pt x="6373" y="12664"/>
                      </a:cubicBezTo>
                      <a:cubicBezTo>
                        <a:pt x="9841" y="12664"/>
                        <a:pt x="12704" y="9841"/>
                        <a:pt x="12704" y="6332"/>
                      </a:cubicBezTo>
                      <a:cubicBezTo>
                        <a:pt x="12704" y="2823"/>
                        <a:pt x="9841" y="0"/>
                        <a:pt x="6373" y="0"/>
                      </a:cubicBezTo>
                      <a:close/>
                    </a:path>
                  </a:pathLst>
                </a:custGeom>
                <a:solidFill>
                  <a:srgbClr val="F1CB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8"/>
                <p:cNvSpPr/>
                <p:nvPr/>
              </p:nvSpPr>
              <p:spPr>
                <a:xfrm>
                  <a:off x="5762100" y="3972619"/>
                  <a:ext cx="60962" cy="5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6" h="4303" extrusionOk="0">
                      <a:moveTo>
                        <a:pt x="648" y="0"/>
                      </a:moveTo>
                      <a:cubicBezTo>
                        <a:pt x="429" y="0"/>
                        <a:pt x="212" y="23"/>
                        <a:pt x="0" y="68"/>
                      </a:cubicBezTo>
                      <a:lnTo>
                        <a:pt x="40" y="108"/>
                      </a:lnTo>
                      <a:cubicBezTo>
                        <a:pt x="2178" y="471"/>
                        <a:pt x="3872" y="2165"/>
                        <a:pt x="4235" y="4303"/>
                      </a:cubicBezTo>
                      <a:cubicBezTo>
                        <a:pt x="4396" y="3738"/>
                        <a:pt x="4356" y="3173"/>
                        <a:pt x="4154" y="2609"/>
                      </a:cubicBezTo>
                      <a:cubicBezTo>
                        <a:pt x="3993" y="2044"/>
                        <a:pt x="3670" y="1520"/>
                        <a:pt x="3226" y="1076"/>
                      </a:cubicBezTo>
                      <a:cubicBezTo>
                        <a:pt x="2823" y="673"/>
                        <a:pt x="2299" y="350"/>
                        <a:pt x="1734" y="189"/>
                      </a:cubicBezTo>
                      <a:cubicBezTo>
                        <a:pt x="1381" y="63"/>
                        <a:pt x="1013" y="0"/>
                        <a:pt x="648" y="0"/>
                      </a:cubicBezTo>
                      <a:close/>
                    </a:path>
                  </a:pathLst>
                </a:custGeom>
                <a:solidFill>
                  <a:srgbClr val="E0B7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8"/>
                <p:cNvSpPr/>
                <p:nvPr/>
              </p:nvSpPr>
              <p:spPr>
                <a:xfrm>
                  <a:off x="5930437" y="3919867"/>
                  <a:ext cx="87254" cy="20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1453" extrusionOk="0">
                      <a:moveTo>
                        <a:pt x="726" y="1"/>
                      </a:moveTo>
                      <a:cubicBezTo>
                        <a:pt x="323" y="1"/>
                        <a:pt x="0" y="323"/>
                        <a:pt x="0" y="726"/>
                      </a:cubicBezTo>
                      <a:cubicBezTo>
                        <a:pt x="0" y="1130"/>
                        <a:pt x="323" y="1452"/>
                        <a:pt x="726" y="1452"/>
                      </a:cubicBezTo>
                      <a:lnTo>
                        <a:pt x="5606" y="1452"/>
                      </a:lnTo>
                      <a:cubicBezTo>
                        <a:pt x="5969" y="1452"/>
                        <a:pt x="6291" y="1130"/>
                        <a:pt x="6291" y="726"/>
                      </a:cubicBezTo>
                      <a:cubicBezTo>
                        <a:pt x="6291" y="323"/>
                        <a:pt x="5969" y="1"/>
                        <a:pt x="5606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8"/>
                <p:cNvSpPr/>
                <p:nvPr/>
              </p:nvSpPr>
              <p:spPr>
                <a:xfrm>
                  <a:off x="6152456" y="3919867"/>
                  <a:ext cx="87254" cy="20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1453" extrusionOk="0">
                      <a:moveTo>
                        <a:pt x="727" y="1"/>
                      </a:moveTo>
                      <a:cubicBezTo>
                        <a:pt x="323" y="1"/>
                        <a:pt x="1" y="323"/>
                        <a:pt x="1" y="726"/>
                      </a:cubicBezTo>
                      <a:cubicBezTo>
                        <a:pt x="1" y="1130"/>
                        <a:pt x="323" y="1452"/>
                        <a:pt x="727" y="1452"/>
                      </a:cubicBezTo>
                      <a:lnTo>
                        <a:pt x="5566" y="1452"/>
                      </a:lnTo>
                      <a:cubicBezTo>
                        <a:pt x="5969" y="1452"/>
                        <a:pt x="6292" y="1130"/>
                        <a:pt x="6292" y="726"/>
                      </a:cubicBezTo>
                      <a:cubicBezTo>
                        <a:pt x="6292" y="323"/>
                        <a:pt x="5969" y="1"/>
                        <a:pt x="5566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8"/>
                <p:cNvSpPr/>
                <p:nvPr/>
              </p:nvSpPr>
              <p:spPr>
                <a:xfrm>
                  <a:off x="5761531" y="3455680"/>
                  <a:ext cx="647085" cy="458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2" h="33061" extrusionOk="0">
                      <a:moveTo>
                        <a:pt x="23331" y="0"/>
                      </a:moveTo>
                      <a:cubicBezTo>
                        <a:pt x="17614" y="0"/>
                        <a:pt x="11898" y="2420"/>
                        <a:pt x="7865" y="7260"/>
                      </a:cubicBezTo>
                      <a:cubicBezTo>
                        <a:pt x="4639" y="11051"/>
                        <a:pt x="2582" y="15648"/>
                        <a:pt x="1856" y="20568"/>
                      </a:cubicBezTo>
                      <a:lnTo>
                        <a:pt x="1614" y="20568"/>
                      </a:lnTo>
                      <a:cubicBezTo>
                        <a:pt x="727" y="20568"/>
                        <a:pt x="1" y="21294"/>
                        <a:pt x="1" y="22181"/>
                      </a:cubicBezTo>
                      <a:lnTo>
                        <a:pt x="1" y="30328"/>
                      </a:lnTo>
                      <a:cubicBezTo>
                        <a:pt x="1" y="31175"/>
                        <a:pt x="727" y="31901"/>
                        <a:pt x="1614" y="31901"/>
                      </a:cubicBezTo>
                      <a:lnTo>
                        <a:pt x="12261" y="32667"/>
                      </a:lnTo>
                      <a:cubicBezTo>
                        <a:pt x="15951" y="32929"/>
                        <a:pt x="19641" y="33060"/>
                        <a:pt x="23331" y="33060"/>
                      </a:cubicBezTo>
                      <a:cubicBezTo>
                        <a:pt x="27021" y="33060"/>
                        <a:pt x="30711" y="32929"/>
                        <a:pt x="34401" y="32667"/>
                      </a:cubicBezTo>
                      <a:lnTo>
                        <a:pt x="45048" y="31901"/>
                      </a:lnTo>
                      <a:cubicBezTo>
                        <a:pt x="45935" y="31901"/>
                        <a:pt x="46661" y="31175"/>
                        <a:pt x="46661" y="30328"/>
                      </a:cubicBezTo>
                      <a:lnTo>
                        <a:pt x="46661" y="22181"/>
                      </a:lnTo>
                      <a:cubicBezTo>
                        <a:pt x="46661" y="21738"/>
                        <a:pt x="46500" y="21334"/>
                        <a:pt x="46218" y="21052"/>
                      </a:cubicBezTo>
                      <a:cubicBezTo>
                        <a:pt x="45895" y="20730"/>
                        <a:pt x="45492" y="20568"/>
                        <a:pt x="45048" y="20568"/>
                      </a:cubicBezTo>
                      <a:lnTo>
                        <a:pt x="44806" y="20568"/>
                      </a:lnTo>
                      <a:cubicBezTo>
                        <a:pt x="44080" y="15648"/>
                        <a:pt x="41983" y="11051"/>
                        <a:pt x="38797" y="7260"/>
                      </a:cubicBezTo>
                      <a:cubicBezTo>
                        <a:pt x="34764" y="2420"/>
                        <a:pt x="29048" y="0"/>
                        <a:pt x="233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8"/>
                <p:cNvSpPr/>
                <p:nvPr/>
              </p:nvSpPr>
              <p:spPr>
                <a:xfrm>
                  <a:off x="5917568" y="4050180"/>
                  <a:ext cx="335011" cy="12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8" h="9196" extrusionOk="0">
                      <a:moveTo>
                        <a:pt x="0" y="0"/>
                      </a:moveTo>
                      <a:cubicBezTo>
                        <a:pt x="0" y="5082"/>
                        <a:pt x="4114" y="9195"/>
                        <a:pt x="9195" y="9195"/>
                      </a:cubicBezTo>
                      <a:lnTo>
                        <a:pt x="15003" y="9195"/>
                      </a:lnTo>
                      <a:cubicBezTo>
                        <a:pt x="20044" y="9195"/>
                        <a:pt x="24158" y="5082"/>
                        <a:pt x="241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8"/>
                <p:cNvSpPr/>
                <p:nvPr/>
              </p:nvSpPr>
              <p:spPr>
                <a:xfrm>
                  <a:off x="5897433" y="4020531"/>
                  <a:ext cx="124170" cy="17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4" h="1251" extrusionOk="0">
                      <a:moveTo>
                        <a:pt x="1251" y="1"/>
                      </a:moveTo>
                      <a:cubicBezTo>
                        <a:pt x="565" y="1"/>
                        <a:pt x="1" y="565"/>
                        <a:pt x="1" y="1251"/>
                      </a:cubicBezTo>
                      <a:lnTo>
                        <a:pt x="8349" y="1251"/>
                      </a:lnTo>
                      <a:cubicBezTo>
                        <a:pt x="8671" y="1251"/>
                        <a:pt x="8954" y="969"/>
                        <a:pt x="8954" y="646"/>
                      </a:cubicBezTo>
                      <a:cubicBezTo>
                        <a:pt x="8954" y="283"/>
                        <a:pt x="8671" y="1"/>
                        <a:pt x="8349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8"/>
                <p:cNvSpPr/>
                <p:nvPr/>
              </p:nvSpPr>
              <p:spPr>
                <a:xfrm>
                  <a:off x="6148545" y="4020531"/>
                  <a:ext cx="124170" cy="17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4" h="1251" extrusionOk="0">
                      <a:moveTo>
                        <a:pt x="646" y="1"/>
                      </a:moveTo>
                      <a:cubicBezTo>
                        <a:pt x="283" y="1"/>
                        <a:pt x="0" y="283"/>
                        <a:pt x="0" y="646"/>
                      </a:cubicBezTo>
                      <a:cubicBezTo>
                        <a:pt x="0" y="969"/>
                        <a:pt x="283" y="1251"/>
                        <a:pt x="646" y="1251"/>
                      </a:cubicBezTo>
                      <a:lnTo>
                        <a:pt x="8953" y="1251"/>
                      </a:lnTo>
                      <a:cubicBezTo>
                        <a:pt x="8953" y="565"/>
                        <a:pt x="8429" y="1"/>
                        <a:pt x="7744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8"/>
                <p:cNvSpPr/>
                <p:nvPr/>
              </p:nvSpPr>
              <p:spPr>
                <a:xfrm>
                  <a:off x="6009843" y="3963286"/>
                  <a:ext cx="150462" cy="6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0" h="4976" extrusionOk="0">
                      <a:moveTo>
                        <a:pt x="5383" y="0"/>
                      </a:moveTo>
                      <a:cubicBezTo>
                        <a:pt x="2685" y="0"/>
                        <a:pt x="1" y="484"/>
                        <a:pt x="1" y="1467"/>
                      </a:cubicBezTo>
                      <a:cubicBezTo>
                        <a:pt x="1" y="3403"/>
                        <a:pt x="2461" y="4976"/>
                        <a:pt x="5445" y="4976"/>
                      </a:cubicBezTo>
                      <a:cubicBezTo>
                        <a:pt x="8430" y="4976"/>
                        <a:pt x="10849" y="3403"/>
                        <a:pt x="10849" y="1467"/>
                      </a:cubicBezTo>
                      <a:cubicBezTo>
                        <a:pt x="10849" y="494"/>
                        <a:pt x="8109" y="0"/>
                        <a:pt x="5383" y="0"/>
                      </a:cubicBezTo>
                      <a:close/>
                    </a:path>
                  </a:pathLst>
                </a:custGeom>
                <a:solidFill>
                  <a:srgbClr val="E0B7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8"/>
                <p:cNvSpPr/>
                <p:nvPr/>
              </p:nvSpPr>
              <p:spPr>
                <a:xfrm>
                  <a:off x="5958394" y="4091006"/>
                  <a:ext cx="85576" cy="18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332" extrusionOk="0">
                      <a:moveTo>
                        <a:pt x="1533" y="0"/>
                      </a:moveTo>
                      <a:lnTo>
                        <a:pt x="1452" y="41"/>
                      </a:lnTo>
                      <a:cubicBezTo>
                        <a:pt x="928" y="363"/>
                        <a:pt x="444" y="686"/>
                        <a:pt x="1" y="1089"/>
                      </a:cubicBezTo>
                      <a:cubicBezTo>
                        <a:pt x="533" y="899"/>
                        <a:pt x="1030" y="673"/>
                        <a:pt x="1524" y="411"/>
                      </a:cubicBezTo>
                      <a:lnTo>
                        <a:pt x="1524" y="411"/>
                      </a:lnTo>
                      <a:cubicBezTo>
                        <a:pt x="1988" y="718"/>
                        <a:pt x="2484" y="1022"/>
                        <a:pt x="2945" y="1291"/>
                      </a:cubicBezTo>
                      <a:lnTo>
                        <a:pt x="3025" y="1331"/>
                      </a:lnTo>
                      <a:lnTo>
                        <a:pt x="3066" y="1331"/>
                      </a:lnTo>
                      <a:cubicBezTo>
                        <a:pt x="4114" y="1331"/>
                        <a:pt x="5122" y="1250"/>
                        <a:pt x="6171" y="1129"/>
                      </a:cubicBezTo>
                      <a:cubicBezTo>
                        <a:pt x="5122" y="968"/>
                        <a:pt x="4114" y="887"/>
                        <a:pt x="3066" y="887"/>
                      </a:cubicBezTo>
                      <a:lnTo>
                        <a:pt x="3186" y="887"/>
                      </a:lnTo>
                      <a:cubicBezTo>
                        <a:pt x="2662" y="605"/>
                        <a:pt x="2138" y="323"/>
                        <a:pt x="1614" y="41"/>
                      </a:cubicBez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8"/>
                <p:cNvSpPr/>
                <p:nvPr/>
              </p:nvSpPr>
              <p:spPr>
                <a:xfrm>
                  <a:off x="6126732" y="4090438"/>
                  <a:ext cx="85022" cy="18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332" extrusionOk="0">
                      <a:moveTo>
                        <a:pt x="4638" y="1"/>
                      </a:moveTo>
                      <a:lnTo>
                        <a:pt x="4517" y="41"/>
                      </a:lnTo>
                      <a:cubicBezTo>
                        <a:pt x="3955" y="322"/>
                        <a:pt x="3473" y="603"/>
                        <a:pt x="2951" y="924"/>
                      </a:cubicBezTo>
                      <a:lnTo>
                        <a:pt x="2951" y="924"/>
                      </a:lnTo>
                      <a:cubicBezTo>
                        <a:pt x="2816" y="920"/>
                        <a:pt x="2680" y="918"/>
                        <a:pt x="2543" y="918"/>
                      </a:cubicBezTo>
                      <a:cubicBezTo>
                        <a:pt x="1699" y="918"/>
                        <a:pt x="836" y="996"/>
                        <a:pt x="1" y="1130"/>
                      </a:cubicBezTo>
                      <a:cubicBezTo>
                        <a:pt x="1009" y="1291"/>
                        <a:pt x="2057" y="1332"/>
                        <a:pt x="3066" y="1332"/>
                      </a:cubicBezTo>
                      <a:lnTo>
                        <a:pt x="3187" y="1332"/>
                      </a:lnTo>
                      <a:cubicBezTo>
                        <a:pt x="3648" y="1024"/>
                        <a:pt x="4147" y="753"/>
                        <a:pt x="4612" y="448"/>
                      </a:cubicBezTo>
                      <a:lnTo>
                        <a:pt x="4612" y="448"/>
                      </a:lnTo>
                      <a:cubicBezTo>
                        <a:pt x="5109" y="680"/>
                        <a:pt x="5638" y="941"/>
                        <a:pt x="6131" y="1130"/>
                      </a:cubicBezTo>
                      <a:cubicBezTo>
                        <a:pt x="5687" y="727"/>
                        <a:pt x="5203" y="364"/>
                        <a:pt x="4719" y="41"/>
                      </a:cubicBezTo>
                      <a:lnTo>
                        <a:pt x="4638" y="1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4" name="Google Shape;664;p38"/>
              <p:cNvSpPr/>
              <p:nvPr/>
            </p:nvSpPr>
            <p:spPr>
              <a:xfrm>
                <a:off x="3323877" y="799050"/>
                <a:ext cx="624399" cy="347720"/>
              </a:xfrm>
              <a:custGeom>
                <a:avLst/>
                <a:gdLst/>
                <a:ahLst/>
                <a:cxnLst/>
                <a:rect l="l" t="t" r="r" b="b"/>
                <a:pathLst>
                  <a:path w="59003" h="32858" extrusionOk="0">
                    <a:moveTo>
                      <a:pt x="12523" y="0"/>
                    </a:moveTo>
                    <a:cubicBezTo>
                      <a:pt x="5614" y="0"/>
                      <a:pt x="0" y="5614"/>
                      <a:pt x="0" y="12523"/>
                    </a:cubicBezTo>
                    <a:cubicBezTo>
                      <a:pt x="0" y="19432"/>
                      <a:pt x="5614" y="25046"/>
                      <a:pt x="12523" y="25046"/>
                    </a:cubicBezTo>
                    <a:lnTo>
                      <a:pt x="40277" y="25046"/>
                    </a:lnTo>
                    <a:lnTo>
                      <a:pt x="48089" y="32858"/>
                    </a:lnTo>
                    <a:lnTo>
                      <a:pt x="48089" y="24928"/>
                    </a:lnTo>
                    <a:cubicBezTo>
                      <a:pt x="54331" y="24143"/>
                      <a:pt x="58963" y="18804"/>
                      <a:pt x="59002" y="12523"/>
                    </a:cubicBezTo>
                    <a:cubicBezTo>
                      <a:pt x="58963" y="5614"/>
                      <a:pt x="53389" y="0"/>
                      <a:pt x="46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Aluu!</a:t>
                </a:r>
                <a:endParaRPr/>
              </a:p>
            </p:txBody>
          </p:sp>
        </p:grpSp>
        <p:grpSp>
          <p:nvGrpSpPr>
            <p:cNvPr id="665" name="Google Shape;665;p38"/>
            <p:cNvGrpSpPr/>
            <p:nvPr/>
          </p:nvGrpSpPr>
          <p:grpSpPr>
            <a:xfrm>
              <a:off x="6960760" y="2578418"/>
              <a:ext cx="908307" cy="1279629"/>
              <a:chOff x="4232409" y="2816611"/>
              <a:chExt cx="741839" cy="1045107"/>
            </a:xfrm>
          </p:grpSpPr>
          <p:grpSp>
            <p:nvGrpSpPr>
              <p:cNvPr id="666" name="Google Shape;666;p38"/>
              <p:cNvGrpSpPr/>
              <p:nvPr/>
            </p:nvGrpSpPr>
            <p:grpSpPr>
              <a:xfrm>
                <a:off x="4232409" y="3077700"/>
                <a:ext cx="741839" cy="784017"/>
                <a:chOff x="7457471" y="2218780"/>
                <a:chExt cx="1105407" cy="1168431"/>
              </a:xfrm>
            </p:grpSpPr>
            <p:sp>
              <p:nvSpPr>
                <p:cNvPr id="667" name="Google Shape;667;p38"/>
                <p:cNvSpPr/>
                <p:nvPr/>
              </p:nvSpPr>
              <p:spPr>
                <a:xfrm>
                  <a:off x="8247427" y="2220103"/>
                  <a:ext cx="283996" cy="27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1" h="24517" extrusionOk="0">
                      <a:moveTo>
                        <a:pt x="13880" y="1"/>
                      </a:moveTo>
                      <a:cubicBezTo>
                        <a:pt x="13231" y="1"/>
                        <a:pt x="12585" y="189"/>
                        <a:pt x="12031" y="575"/>
                      </a:cubicBezTo>
                      <a:lnTo>
                        <a:pt x="11991" y="535"/>
                      </a:lnTo>
                      <a:lnTo>
                        <a:pt x="11591" y="935"/>
                      </a:lnTo>
                      <a:lnTo>
                        <a:pt x="9673" y="2734"/>
                      </a:lnTo>
                      <a:lnTo>
                        <a:pt x="1" y="12006"/>
                      </a:lnTo>
                      <a:lnTo>
                        <a:pt x="1359" y="13405"/>
                      </a:lnTo>
                      <a:lnTo>
                        <a:pt x="8793" y="6291"/>
                      </a:lnTo>
                      <a:lnTo>
                        <a:pt x="10072" y="7690"/>
                      </a:lnTo>
                      <a:lnTo>
                        <a:pt x="2678" y="14764"/>
                      </a:lnTo>
                      <a:lnTo>
                        <a:pt x="3997" y="16163"/>
                      </a:lnTo>
                      <a:lnTo>
                        <a:pt x="11431" y="9089"/>
                      </a:lnTo>
                      <a:lnTo>
                        <a:pt x="12750" y="10447"/>
                      </a:lnTo>
                      <a:lnTo>
                        <a:pt x="5316" y="17522"/>
                      </a:lnTo>
                      <a:lnTo>
                        <a:pt x="6675" y="18961"/>
                      </a:lnTo>
                      <a:lnTo>
                        <a:pt x="14069" y="11886"/>
                      </a:lnTo>
                      <a:lnTo>
                        <a:pt x="15388" y="13245"/>
                      </a:lnTo>
                      <a:lnTo>
                        <a:pt x="7954" y="20319"/>
                      </a:lnTo>
                      <a:lnTo>
                        <a:pt x="9313" y="21718"/>
                      </a:lnTo>
                      <a:lnTo>
                        <a:pt x="16747" y="14644"/>
                      </a:lnTo>
                      <a:lnTo>
                        <a:pt x="18026" y="16003"/>
                      </a:lnTo>
                      <a:lnTo>
                        <a:pt x="10632" y="23077"/>
                      </a:lnTo>
                      <a:lnTo>
                        <a:pt x="11951" y="24516"/>
                      </a:lnTo>
                      <a:lnTo>
                        <a:pt x="19385" y="17402"/>
                      </a:lnTo>
                      <a:lnTo>
                        <a:pt x="21823" y="15084"/>
                      </a:lnTo>
                      <a:lnTo>
                        <a:pt x="23941" y="13085"/>
                      </a:lnTo>
                      <a:lnTo>
                        <a:pt x="23901" y="13045"/>
                      </a:lnTo>
                      <a:cubicBezTo>
                        <a:pt x="24900" y="11726"/>
                        <a:pt x="24780" y="9888"/>
                        <a:pt x="23661" y="8689"/>
                      </a:cubicBezTo>
                      <a:lnTo>
                        <a:pt x="16347" y="1055"/>
                      </a:lnTo>
                      <a:cubicBezTo>
                        <a:pt x="15675" y="360"/>
                        <a:pt x="14775" y="1"/>
                        <a:pt x="138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8"/>
                <p:cNvSpPr/>
                <p:nvPr/>
              </p:nvSpPr>
              <p:spPr>
                <a:xfrm>
                  <a:off x="7584192" y="2321927"/>
                  <a:ext cx="863815" cy="863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0" h="75740" extrusionOk="0">
                      <a:moveTo>
                        <a:pt x="37890" y="1"/>
                      </a:moveTo>
                      <a:cubicBezTo>
                        <a:pt x="16947" y="1"/>
                        <a:pt x="1" y="16947"/>
                        <a:pt x="1" y="37850"/>
                      </a:cubicBezTo>
                      <a:cubicBezTo>
                        <a:pt x="1" y="58793"/>
                        <a:pt x="16947" y="75739"/>
                        <a:pt x="37890" y="75739"/>
                      </a:cubicBezTo>
                      <a:cubicBezTo>
                        <a:pt x="58793" y="75739"/>
                        <a:pt x="75739" y="58793"/>
                        <a:pt x="75739" y="37850"/>
                      </a:cubicBezTo>
                      <a:cubicBezTo>
                        <a:pt x="75739" y="16947"/>
                        <a:pt x="58793" y="1"/>
                        <a:pt x="37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8"/>
                <p:cNvSpPr/>
                <p:nvPr/>
              </p:nvSpPr>
              <p:spPr>
                <a:xfrm>
                  <a:off x="7457471" y="2218780"/>
                  <a:ext cx="1105407" cy="1015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23" h="89056" extrusionOk="0">
                      <a:moveTo>
                        <a:pt x="54183" y="1"/>
                      </a:moveTo>
                      <a:cubicBezTo>
                        <a:pt x="51311" y="1"/>
                        <a:pt x="48423" y="1174"/>
                        <a:pt x="46323" y="3609"/>
                      </a:cubicBezTo>
                      <a:cubicBezTo>
                        <a:pt x="44193" y="1392"/>
                        <a:pt x="41487" y="378"/>
                        <a:pt x="38824" y="378"/>
                      </a:cubicBezTo>
                      <a:cubicBezTo>
                        <a:pt x="34093" y="378"/>
                        <a:pt x="29495" y="3580"/>
                        <a:pt x="28498" y="8925"/>
                      </a:cubicBezTo>
                      <a:cubicBezTo>
                        <a:pt x="27076" y="8296"/>
                        <a:pt x="25634" y="8008"/>
                        <a:pt x="24238" y="8008"/>
                      </a:cubicBezTo>
                      <a:cubicBezTo>
                        <a:pt x="17827" y="8008"/>
                        <a:pt x="12370" y="14077"/>
                        <a:pt x="14109" y="21035"/>
                      </a:cubicBezTo>
                      <a:cubicBezTo>
                        <a:pt x="7275" y="22234"/>
                        <a:pt x="3478" y="29668"/>
                        <a:pt x="6556" y="35903"/>
                      </a:cubicBezTo>
                      <a:cubicBezTo>
                        <a:pt x="800" y="39540"/>
                        <a:pt x="1" y="47653"/>
                        <a:pt x="4957" y="52330"/>
                      </a:cubicBezTo>
                      <a:cubicBezTo>
                        <a:pt x="1040" y="57805"/>
                        <a:pt x="3278" y="65519"/>
                        <a:pt x="9513" y="68037"/>
                      </a:cubicBezTo>
                      <a:cubicBezTo>
                        <a:pt x="9313" y="68836"/>
                        <a:pt x="9233" y="69675"/>
                        <a:pt x="9233" y="70475"/>
                      </a:cubicBezTo>
                      <a:cubicBezTo>
                        <a:pt x="9233" y="75711"/>
                        <a:pt x="13070" y="80147"/>
                        <a:pt x="18266" y="80866"/>
                      </a:cubicBezTo>
                      <a:cubicBezTo>
                        <a:pt x="19526" y="85906"/>
                        <a:pt x="23961" y="88808"/>
                        <a:pt x="28487" y="88808"/>
                      </a:cubicBezTo>
                      <a:cubicBezTo>
                        <a:pt x="31283" y="88808"/>
                        <a:pt x="34114" y="87699"/>
                        <a:pt x="36251" y="85303"/>
                      </a:cubicBezTo>
                      <a:cubicBezTo>
                        <a:pt x="41847" y="79028"/>
                        <a:pt x="38170" y="69036"/>
                        <a:pt x="29817" y="67917"/>
                      </a:cubicBezTo>
                      <a:cubicBezTo>
                        <a:pt x="29017" y="64680"/>
                        <a:pt x="26739" y="62082"/>
                        <a:pt x="23662" y="60803"/>
                      </a:cubicBezTo>
                      <a:cubicBezTo>
                        <a:pt x="24541" y="57206"/>
                        <a:pt x="23422" y="53369"/>
                        <a:pt x="20744" y="50811"/>
                      </a:cubicBezTo>
                      <a:cubicBezTo>
                        <a:pt x="22942" y="47693"/>
                        <a:pt x="23262" y="43617"/>
                        <a:pt x="21583" y="40179"/>
                      </a:cubicBezTo>
                      <a:cubicBezTo>
                        <a:pt x="24621" y="38261"/>
                        <a:pt x="26459" y="34944"/>
                        <a:pt x="26459" y="31347"/>
                      </a:cubicBezTo>
                      <a:cubicBezTo>
                        <a:pt x="26459" y="30507"/>
                        <a:pt x="26380" y="29668"/>
                        <a:pt x="26180" y="28829"/>
                      </a:cubicBezTo>
                      <a:cubicBezTo>
                        <a:pt x="30416" y="28069"/>
                        <a:pt x="33773" y="24752"/>
                        <a:pt x="34613" y="20475"/>
                      </a:cubicBezTo>
                      <a:cubicBezTo>
                        <a:pt x="35974" y="21072"/>
                        <a:pt x="37412" y="21361"/>
                        <a:pt x="38835" y="21361"/>
                      </a:cubicBezTo>
                      <a:cubicBezTo>
                        <a:pt x="41797" y="21361"/>
                        <a:pt x="44698" y="20107"/>
                        <a:pt x="46723" y="17758"/>
                      </a:cubicBezTo>
                      <a:cubicBezTo>
                        <a:pt x="48751" y="19858"/>
                        <a:pt x="51493" y="20952"/>
                        <a:pt x="54263" y="20952"/>
                      </a:cubicBezTo>
                      <a:cubicBezTo>
                        <a:pt x="56079" y="20952"/>
                        <a:pt x="57906" y="20482"/>
                        <a:pt x="59552" y="19516"/>
                      </a:cubicBezTo>
                      <a:cubicBezTo>
                        <a:pt x="61231" y="22594"/>
                        <a:pt x="64389" y="24592"/>
                        <a:pt x="67906" y="24872"/>
                      </a:cubicBezTo>
                      <a:lnTo>
                        <a:pt x="67906" y="24992"/>
                      </a:lnTo>
                      <a:cubicBezTo>
                        <a:pt x="67906" y="29188"/>
                        <a:pt x="70384" y="32985"/>
                        <a:pt x="74261" y="34624"/>
                      </a:cubicBezTo>
                      <a:cubicBezTo>
                        <a:pt x="73981" y="35623"/>
                        <a:pt x="73821" y="36622"/>
                        <a:pt x="73821" y="37621"/>
                      </a:cubicBezTo>
                      <a:cubicBezTo>
                        <a:pt x="73821" y="40979"/>
                        <a:pt x="75420" y="44176"/>
                        <a:pt x="78177" y="46135"/>
                      </a:cubicBezTo>
                      <a:cubicBezTo>
                        <a:pt x="75260" y="49292"/>
                        <a:pt x="74580" y="53888"/>
                        <a:pt x="76459" y="57765"/>
                      </a:cubicBezTo>
                      <a:cubicBezTo>
                        <a:pt x="72822" y="59484"/>
                        <a:pt x="70544" y="63161"/>
                        <a:pt x="70544" y="67197"/>
                      </a:cubicBezTo>
                      <a:cubicBezTo>
                        <a:pt x="70544" y="67517"/>
                        <a:pt x="70544" y="67837"/>
                        <a:pt x="70584" y="68157"/>
                      </a:cubicBezTo>
                      <a:cubicBezTo>
                        <a:pt x="61591" y="69276"/>
                        <a:pt x="58154" y="80467"/>
                        <a:pt x="64948" y="86422"/>
                      </a:cubicBezTo>
                      <a:cubicBezTo>
                        <a:pt x="67022" y="88239"/>
                        <a:pt x="69452" y="89055"/>
                        <a:pt x="71829" y="89055"/>
                      </a:cubicBezTo>
                      <a:cubicBezTo>
                        <a:pt x="77241" y="89055"/>
                        <a:pt x="82374" y="84824"/>
                        <a:pt x="82374" y="78548"/>
                      </a:cubicBezTo>
                      <a:cubicBezTo>
                        <a:pt x="82374" y="78229"/>
                        <a:pt x="82374" y="77909"/>
                        <a:pt x="82334" y="77589"/>
                      </a:cubicBezTo>
                      <a:cubicBezTo>
                        <a:pt x="89448" y="76670"/>
                        <a:pt x="93565" y="69076"/>
                        <a:pt x="90407" y="62641"/>
                      </a:cubicBezTo>
                      <a:cubicBezTo>
                        <a:pt x="94044" y="60883"/>
                        <a:pt x="96363" y="57246"/>
                        <a:pt x="96363" y="53209"/>
                      </a:cubicBezTo>
                      <a:cubicBezTo>
                        <a:pt x="96363" y="49852"/>
                        <a:pt x="94764" y="46694"/>
                        <a:pt x="92006" y="44736"/>
                      </a:cubicBezTo>
                      <a:cubicBezTo>
                        <a:pt x="96922" y="39380"/>
                        <a:pt x="95044" y="30787"/>
                        <a:pt x="88369" y="27989"/>
                      </a:cubicBezTo>
                      <a:cubicBezTo>
                        <a:pt x="90327" y="21594"/>
                        <a:pt x="85851" y="15080"/>
                        <a:pt x="79177" y="14560"/>
                      </a:cubicBezTo>
                      <a:lnTo>
                        <a:pt x="79177" y="14440"/>
                      </a:lnTo>
                      <a:cubicBezTo>
                        <a:pt x="79177" y="8325"/>
                        <a:pt x="74158" y="3958"/>
                        <a:pt x="68709" y="3958"/>
                      </a:cubicBezTo>
                      <a:cubicBezTo>
                        <a:pt x="66928" y="3958"/>
                        <a:pt x="65102" y="4424"/>
                        <a:pt x="63389" y="5448"/>
                      </a:cubicBezTo>
                      <a:cubicBezTo>
                        <a:pt x="61425" y="1877"/>
                        <a:pt x="57816" y="1"/>
                        <a:pt x="541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8"/>
                <p:cNvSpPr/>
                <p:nvPr/>
              </p:nvSpPr>
              <p:spPr>
                <a:xfrm>
                  <a:off x="7743737" y="3089552"/>
                  <a:ext cx="553393" cy="297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2" h="26099" extrusionOk="0">
                      <a:moveTo>
                        <a:pt x="24261" y="0"/>
                      </a:moveTo>
                      <a:cubicBezTo>
                        <a:pt x="160" y="0"/>
                        <a:pt x="1" y="9233"/>
                        <a:pt x="1" y="26099"/>
                      </a:cubicBezTo>
                      <a:lnTo>
                        <a:pt x="48521" y="26099"/>
                      </a:lnTo>
                      <a:cubicBezTo>
                        <a:pt x="48521" y="9233"/>
                        <a:pt x="48361" y="0"/>
                        <a:pt x="242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8"/>
                <p:cNvSpPr/>
                <p:nvPr/>
              </p:nvSpPr>
              <p:spPr>
                <a:xfrm>
                  <a:off x="7902825" y="2899465"/>
                  <a:ext cx="235673" cy="305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4" h="26779" extrusionOk="0">
                      <a:moveTo>
                        <a:pt x="0" y="1"/>
                      </a:moveTo>
                      <a:lnTo>
                        <a:pt x="0" y="16427"/>
                      </a:lnTo>
                      <a:cubicBezTo>
                        <a:pt x="0" y="22143"/>
                        <a:pt x="4596" y="26739"/>
                        <a:pt x="10312" y="26779"/>
                      </a:cubicBezTo>
                      <a:cubicBezTo>
                        <a:pt x="16027" y="26779"/>
                        <a:pt x="20623" y="22143"/>
                        <a:pt x="20663" y="16427"/>
                      </a:cubicBezTo>
                      <a:lnTo>
                        <a:pt x="20663" y="1"/>
                      </a:ln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8"/>
                <p:cNvSpPr/>
                <p:nvPr/>
              </p:nvSpPr>
              <p:spPr>
                <a:xfrm>
                  <a:off x="7902825" y="2961462"/>
                  <a:ext cx="235673" cy="157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4" h="13795" extrusionOk="0">
                      <a:moveTo>
                        <a:pt x="0" y="0"/>
                      </a:moveTo>
                      <a:lnTo>
                        <a:pt x="0" y="10232"/>
                      </a:lnTo>
                      <a:cubicBezTo>
                        <a:pt x="3162" y="12603"/>
                        <a:pt x="6919" y="13795"/>
                        <a:pt x="10686" y="13795"/>
                      </a:cubicBezTo>
                      <a:cubicBezTo>
                        <a:pt x="14156" y="13795"/>
                        <a:pt x="17635" y="12783"/>
                        <a:pt x="20663" y="10751"/>
                      </a:cubicBezTo>
                      <a:lnTo>
                        <a:pt x="20663" y="0"/>
                      </a:ln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8"/>
                <p:cNvSpPr/>
                <p:nvPr/>
              </p:nvSpPr>
              <p:spPr>
                <a:xfrm>
                  <a:off x="7743281" y="3115532"/>
                  <a:ext cx="553850" cy="27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62" h="23821" extrusionOk="0">
                      <a:moveTo>
                        <a:pt x="8873" y="0"/>
                      </a:moveTo>
                      <a:cubicBezTo>
                        <a:pt x="120" y="3677"/>
                        <a:pt x="1" y="11831"/>
                        <a:pt x="1" y="23821"/>
                      </a:cubicBezTo>
                      <a:lnTo>
                        <a:pt x="8873" y="23821"/>
                      </a:lnTo>
                      <a:lnTo>
                        <a:pt x="8873" y="19824"/>
                      </a:lnTo>
                      <a:lnTo>
                        <a:pt x="39728" y="19824"/>
                      </a:lnTo>
                      <a:lnTo>
                        <a:pt x="39728" y="23821"/>
                      </a:lnTo>
                      <a:lnTo>
                        <a:pt x="48561" y="23821"/>
                      </a:lnTo>
                      <a:cubicBezTo>
                        <a:pt x="48561" y="11831"/>
                        <a:pt x="48481" y="3677"/>
                        <a:pt x="39728" y="0"/>
                      </a:cubicBezTo>
                      <a:lnTo>
                        <a:pt x="39728" y="14069"/>
                      </a:lnTo>
                      <a:lnTo>
                        <a:pt x="8873" y="14069"/>
                      </a:lnTo>
                      <a:lnTo>
                        <a:pt x="887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8"/>
                <p:cNvSpPr/>
                <p:nvPr/>
              </p:nvSpPr>
              <p:spPr>
                <a:xfrm>
                  <a:off x="7806647" y="2540732"/>
                  <a:ext cx="419829" cy="54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1" h="47882" extrusionOk="0">
                      <a:moveTo>
                        <a:pt x="18385" y="0"/>
                      </a:moveTo>
                      <a:cubicBezTo>
                        <a:pt x="8233" y="0"/>
                        <a:pt x="0" y="10711"/>
                        <a:pt x="0" y="23941"/>
                      </a:cubicBezTo>
                      <a:cubicBezTo>
                        <a:pt x="0" y="37130"/>
                        <a:pt x="8233" y="47881"/>
                        <a:pt x="18385" y="47881"/>
                      </a:cubicBezTo>
                      <a:cubicBezTo>
                        <a:pt x="28537" y="47881"/>
                        <a:pt x="36810" y="37130"/>
                        <a:pt x="36810" y="23941"/>
                      </a:cubicBezTo>
                      <a:cubicBezTo>
                        <a:pt x="36810" y="10711"/>
                        <a:pt x="28537" y="0"/>
                        <a:pt x="18385" y="0"/>
                      </a:cubicBezTo>
                      <a:close/>
                    </a:path>
                  </a:pathLst>
                </a:custGeom>
                <a:solidFill>
                  <a:srgbClr val="8521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8"/>
                <p:cNvSpPr/>
                <p:nvPr/>
              </p:nvSpPr>
              <p:spPr>
                <a:xfrm>
                  <a:off x="7806647" y="2540732"/>
                  <a:ext cx="419829" cy="54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1" h="47882" extrusionOk="0">
                      <a:moveTo>
                        <a:pt x="18385" y="0"/>
                      </a:moveTo>
                      <a:cubicBezTo>
                        <a:pt x="8233" y="0"/>
                        <a:pt x="0" y="10711"/>
                        <a:pt x="0" y="23941"/>
                      </a:cubicBezTo>
                      <a:cubicBezTo>
                        <a:pt x="0" y="37130"/>
                        <a:pt x="8233" y="47881"/>
                        <a:pt x="18385" y="47881"/>
                      </a:cubicBezTo>
                      <a:cubicBezTo>
                        <a:pt x="28537" y="47881"/>
                        <a:pt x="36810" y="37130"/>
                        <a:pt x="36810" y="23941"/>
                      </a:cubicBezTo>
                      <a:cubicBezTo>
                        <a:pt x="36810" y="10711"/>
                        <a:pt x="28537" y="0"/>
                        <a:pt x="18385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8"/>
                <p:cNvSpPr/>
                <p:nvPr/>
              </p:nvSpPr>
              <p:spPr>
                <a:xfrm>
                  <a:off x="7954786" y="2848416"/>
                  <a:ext cx="123083" cy="56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2" h="4957" extrusionOk="0">
                      <a:moveTo>
                        <a:pt x="5396" y="0"/>
                      </a:moveTo>
                      <a:cubicBezTo>
                        <a:pt x="2438" y="0"/>
                        <a:pt x="0" y="1599"/>
                        <a:pt x="0" y="3517"/>
                      </a:cubicBezTo>
                      <a:cubicBezTo>
                        <a:pt x="0" y="4477"/>
                        <a:pt x="2698" y="4956"/>
                        <a:pt x="5396" y="4956"/>
                      </a:cubicBezTo>
                      <a:cubicBezTo>
                        <a:pt x="8094" y="4956"/>
                        <a:pt x="10792" y="4477"/>
                        <a:pt x="10792" y="3517"/>
                      </a:cubicBezTo>
                      <a:cubicBezTo>
                        <a:pt x="10792" y="1599"/>
                        <a:pt x="8394" y="0"/>
                        <a:pt x="5396" y="0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8"/>
                <p:cNvSpPr/>
                <p:nvPr/>
              </p:nvSpPr>
              <p:spPr>
                <a:xfrm>
                  <a:off x="7977117" y="2829267"/>
                  <a:ext cx="78877" cy="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6" h="4857" extrusionOk="0">
                      <a:moveTo>
                        <a:pt x="3438" y="1"/>
                      </a:moveTo>
                      <a:cubicBezTo>
                        <a:pt x="1560" y="1"/>
                        <a:pt x="1" y="1559"/>
                        <a:pt x="1" y="3478"/>
                      </a:cubicBezTo>
                      <a:cubicBezTo>
                        <a:pt x="1" y="4397"/>
                        <a:pt x="1729" y="4857"/>
                        <a:pt x="3458" y="4857"/>
                      </a:cubicBezTo>
                      <a:cubicBezTo>
                        <a:pt x="5187" y="4857"/>
                        <a:pt x="6915" y="4397"/>
                        <a:pt x="6915" y="3478"/>
                      </a:cubicBezTo>
                      <a:cubicBezTo>
                        <a:pt x="6915" y="1559"/>
                        <a:pt x="5357" y="1"/>
                        <a:pt x="3438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8"/>
                <p:cNvSpPr/>
                <p:nvPr/>
              </p:nvSpPr>
              <p:spPr>
                <a:xfrm>
                  <a:off x="8158081" y="2847321"/>
                  <a:ext cx="200580" cy="17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7" h="15477" extrusionOk="0">
                      <a:moveTo>
                        <a:pt x="8805" y="0"/>
                      </a:moveTo>
                      <a:cubicBezTo>
                        <a:pt x="5762" y="0"/>
                        <a:pt x="2879" y="1781"/>
                        <a:pt x="1640" y="4772"/>
                      </a:cubicBezTo>
                      <a:cubicBezTo>
                        <a:pt x="1" y="8729"/>
                        <a:pt x="1879" y="13246"/>
                        <a:pt x="5836" y="14884"/>
                      </a:cubicBezTo>
                      <a:cubicBezTo>
                        <a:pt x="6807" y="15286"/>
                        <a:pt x="7811" y="15476"/>
                        <a:pt x="8798" y="15476"/>
                      </a:cubicBezTo>
                      <a:cubicBezTo>
                        <a:pt x="11835" y="15476"/>
                        <a:pt x="14711" y="13674"/>
                        <a:pt x="15948" y="10688"/>
                      </a:cubicBezTo>
                      <a:cubicBezTo>
                        <a:pt x="17587" y="6731"/>
                        <a:pt x="15708" y="2215"/>
                        <a:pt x="11751" y="576"/>
                      </a:cubicBezTo>
                      <a:cubicBezTo>
                        <a:pt x="10786" y="186"/>
                        <a:pt x="9787" y="0"/>
                        <a:pt x="8805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38"/>
                <p:cNvSpPr/>
                <p:nvPr/>
              </p:nvSpPr>
              <p:spPr>
                <a:xfrm>
                  <a:off x="8224640" y="2885151"/>
                  <a:ext cx="60173" cy="59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53" extrusionOk="0">
                      <a:moveTo>
                        <a:pt x="4447" y="1"/>
                      </a:moveTo>
                      <a:cubicBezTo>
                        <a:pt x="4027" y="1"/>
                        <a:pt x="3605" y="73"/>
                        <a:pt x="3198" y="216"/>
                      </a:cubicBezTo>
                      <a:cubicBezTo>
                        <a:pt x="2518" y="456"/>
                        <a:pt x="1879" y="816"/>
                        <a:pt x="1399" y="1336"/>
                      </a:cubicBezTo>
                      <a:cubicBezTo>
                        <a:pt x="880" y="1855"/>
                        <a:pt x="480" y="2495"/>
                        <a:pt x="280" y="3174"/>
                      </a:cubicBezTo>
                      <a:cubicBezTo>
                        <a:pt x="40" y="3853"/>
                        <a:pt x="0" y="4573"/>
                        <a:pt x="120" y="5252"/>
                      </a:cubicBezTo>
                      <a:cubicBezTo>
                        <a:pt x="280" y="4613"/>
                        <a:pt x="520" y="3973"/>
                        <a:pt x="800" y="3374"/>
                      </a:cubicBezTo>
                      <a:cubicBezTo>
                        <a:pt x="1399" y="2255"/>
                        <a:pt x="2318" y="1336"/>
                        <a:pt x="3437" y="776"/>
                      </a:cubicBezTo>
                      <a:cubicBezTo>
                        <a:pt x="3997" y="456"/>
                        <a:pt x="4636" y="256"/>
                        <a:pt x="5276" y="97"/>
                      </a:cubicBezTo>
                      <a:cubicBezTo>
                        <a:pt x="5004" y="33"/>
                        <a:pt x="4726" y="1"/>
                        <a:pt x="4447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8"/>
                <p:cNvSpPr/>
                <p:nvPr/>
              </p:nvSpPr>
              <p:spPr>
                <a:xfrm>
                  <a:off x="7677189" y="2847344"/>
                  <a:ext cx="194193" cy="176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7" h="15456" extrusionOk="0">
                      <a:moveTo>
                        <a:pt x="8515" y="0"/>
                      </a:moveTo>
                      <a:cubicBezTo>
                        <a:pt x="5017" y="0"/>
                        <a:pt x="1854" y="2415"/>
                        <a:pt x="999" y="5969"/>
                      </a:cubicBezTo>
                      <a:cubicBezTo>
                        <a:pt x="0" y="10126"/>
                        <a:pt x="2598" y="14283"/>
                        <a:pt x="6755" y="15242"/>
                      </a:cubicBezTo>
                      <a:cubicBezTo>
                        <a:pt x="7357" y="15387"/>
                        <a:pt x="7959" y="15456"/>
                        <a:pt x="8551" y="15456"/>
                      </a:cubicBezTo>
                      <a:cubicBezTo>
                        <a:pt x="12048" y="15456"/>
                        <a:pt x="15207" y="13041"/>
                        <a:pt x="16027" y="9487"/>
                      </a:cubicBezTo>
                      <a:cubicBezTo>
                        <a:pt x="17026" y="5370"/>
                        <a:pt x="14469" y="1173"/>
                        <a:pt x="10312" y="214"/>
                      </a:cubicBezTo>
                      <a:cubicBezTo>
                        <a:pt x="9710" y="69"/>
                        <a:pt x="9108" y="0"/>
                        <a:pt x="8515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8"/>
                <p:cNvSpPr/>
                <p:nvPr/>
              </p:nvSpPr>
              <p:spPr>
                <a:xfrm>
                  <a:off x="7747843" y="2885151"/>
                  <a:ext cx="60629" cy="59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6" h="5253" extrusionOk="0">
                      <a:moveTo>
                        <a:pt x="858" y="1"/>
                      </a:moveTo>
                      <a:cubicBezTo>
                        <a:pt x="576" y="1"/>
                        <a:pt x="288" y="33"/>
                        <a:pt x="0" y="97"/>
                      </a:cubicBezTo>
                      <a:cubicBezTo>
                        <a:pt x="640" y="256"/>
                        <a:pt x="1279" y="456"/>
                        <a:pt x="1879" y="776"/>
                      </a:cubicBezTo>
                      <a:cubicBezTo>
                        <a:pt x="2998" y="1336"/>
                        <a:pt x="3917" y="2255"/>
                        <a:pt x="4517" y="3374"/>
                      </a:cubicBezTo>
                      <a:cubicBezTo>
                        <a:pt x="4796" y="3973"/>
                        <a:pt x="5036" y="4613"/>
                        <a:pt x="5156" y="5252"/>
                      </a:cubicBezTo>
                      <a:cubicBezTo>
                        <a:pt x="5316" y="4573"/>
                        <a:pt x="5276" y="3853"/>
                        <a:pt x="5036" y="3174"/>
                      </a:cubicBezTo>
                      <a:cubicBezTo>
                        <a:pt x="4796" y="2495"/>
                        <a:pt x="4437" y="1855"/>
                        <a:pt x="3917" y="1336"/>
                      </a:cubicBezTo>
                      <a:cubicBezTo>
                        <a:pt x="3397" y="816"/>
                        <a:pt x="2758" y="456"/>
                        <a:pt x="2079" y="216"/>
                      </a:cubicBezTo>
                      <a:cubicBezTo>
                        <a:pt x="1695" y="73"/>
                        <a:pt x="1282" y="1"/>
                        <a:pt x="858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8"/>
                <p:cNvSpPr/>
                <p:nvPr/>
              </p:nvSpPr>
              <p:spPr>
                <a:xfrm>
                  <a:off x="7911938" y="2836110"/>
                  <a:ext cx="20073" cy="45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0" h="3957" extrusionOk="0">
                      <a:moveTo>
                        <a:pt x="880" y="0"/>
                      </a:moveTo>
                      <a:cubicBezTo>
                        <a:pt x="400" y="0"/>
                        <a:pt x="1" y="360"/>
                        <a:pt x="1" y="879"/>
                      </a:cubicBezTo>
                      <a:lnTo>
                        <a:pt x="1" y="3118"/>
                      </a:lnTo>
                      <a:cubicBezTo>
                        <a:pt x="1" y="3597"/>
                        <a:pt x="400" y="3957"/>
                        <a:pt x="880" y="3957"/>
                      </a:cubicBezTo>
                      <a:cubicBezTo>
                        <a:pt x="1359" y="3957"/>
                        <a:pt x="1759" y="3597"/>
                        <a:pt x="1759" y="3118"/>
                      </a:cubicBezTo>
                      <a:lnTo>
                        <a:pt x="1759" y="879"/>
                      </a:lnTo>
                      <a:cubicBezTo>
                        <a:pt x="1759" y="360"/>
                        <a:pt x="1359" y="0"/>
                        <a:pt x="880" y="0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8"/>
                <p:cNvSpPr/>
                <p:nvPr/>
              </p:nvSpPr>
              <p:spPr>
                <a:xfrm>
                  <a:off x="8101113" y="2836110"/>
                  <a:ext cx="20061" cy="45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" h="3957" extrusionOk="0">
                      <a:moveTo>
                        <a:pt x="879" y="0"/>
                      </a:moveTo>
                      <a:cubicBezTo>
                        <a:pt x="400" y="0"/>
                        <a:pt x="0" y="360"/>
                        <a:pt x="0" y="879"/>
                      </a:cubicBezTo>
                      <a:lnTo>
                        <a:pt x="0" y="3118"/>
                      </a:lnTo>
                      <a:cubicBezTo>
                        <a:pt x="0" y="3597"/>
                        <a:pt x="400" y="3957"/>
                        <a:pt x="879" y="3957"/>
                      </a:cubicBezTo>
                      <a:cubicBezTo>
                        <a:pt x="1359" y="3957"/>
                        <a:pt x="1759" y="3597"/>
                        <a:pt x="1759" y="3118"/>
                      </a:cubicBezTo>
                      <a:lnTo>
                        <a:pt x="1759" y="879"/>
                      </a:lnTo>
                      <a:cubicBezTo>
                        <a:pt x="1759" y="400"/>
                        <a:pt x="1359" y="0"/>
                        <a:pt x="879" y="0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8"/>
                <p:cNvSpPr/>
                <p:nvPr/>
              </p:nvSpPr>
              <p:spPr>
                <a:xfrm>
                  <a:off x="7784761" y="2470990"/>
                  <a:ext cx="462222" cy="427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8" h="37490" extrusionOk="0">
                      <a:moveTo>
                        <a:pt x="3957" y="0"/>
                      </a:moveTo>
                      <a:lnTo>
                        <a:pt x="3957" y="320"/>
                      </a:lnTo>
                      <a:lnTo>
                        <a:pt x="81" y="320"/>
                      </a:lnTo>
                      <a:lnTo>
                        <a:pt x="81" y="34132"/>
                      </a:lnTo>
                      <a:cubicBezTo>
                        <a:pt x="1" y="35971"/>
                        <a:pt x="1479" y="37490"/>
                        <a:pt x="3318" y="37490"/>
                      </a:cubicBezTo>
                      <a:cubicBezTo>
                        <a:pt x="5116" y="37490"/>
                        <a:pt x="6595" y="35971"/>
                        <a:pt x="6515" y="34132"/>
                      </a:cubicBezTo>
                      <a:lnTo>
                        <a:pt x="6515" y="24300"/>
                      </a:lnTo>
                      <a:cubicBezTo>
                        <a:pt x="8448" y="25892"/>
                        <a:pt x="10795" y="26675"/>
                        <a:pt x="13133" y="26675"/>
                      </a:cubicBezTo>
                      <a:cubicBezTo>
                        <a:pt x="15725" y="26675"/>
                        <a:pt x="18308" y="25712"/>
                        <a:pt x="20304" y="23821"/>
                      </a:cubicBezTo>
                      <a:cubicBezTo>
                        <a:pt x="22322" y="25712"/>
                        <a:pt x="24914" y="26675"/>
                        <a:pt x="27511" y="26675"/>
                      </a:cubicBezTo>
                      <a:cubicBezTo>
                        <a:pt x="29853" y="26675"/>
                        <a:pt x="32200" y="25892"/>
                        <a:pt x="34133" y="24300"/>
                      </a:cubicBezTo>
                      <a:lnTo>
                        <a:pt x="34133" y="34132"/>
                      </a:lnTo>
                      <a:cubicBezTo>
                        <a:pt x="34133" y="35931"/>
                        <a:pt x="35572" y="37370"/>
                        <a:pt x="37330" y="37370"/>
                      </a:cubicBezTo>
                      <a:cubicBezTo>
                        <a:pt x="39089" y="37370"/>
                        <a:pt x="40528" y="35931"/>
                        <a:pt x="40528" y="34132"/>
                      </a:cubicBezTo>
                      <a:lnTo>
                        <a:pt x="40528" y="320"/>
                      </a:lnTo>
                      <a:lnTo>
                        <a:pt x="36691" y="320"/>
                      </a:lnTo>
                      <a:lnTo>
                        <a:pt x="3669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8"/>
                <p:cNvSpPr/>
                <p:nvPr/>
              </p:nvSpPr>
              <p:spPr>
                <a:xfrm>
                  <a:off x="7962530" y="2934569"/>
                  <a:ext cx="84340" cy="84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5" h="7395" extrusionOk="0">
                      <a:moveTo>
                        <a:pt x="3718" y="0"/>
                      </a:moveTo>
                      <a:cubicBezTo>
                        <a:pt x="1640" y="0"/>
                        <a:pt x="1" y="1639"/>
                        <a:pt x="1" y="3717"/>
                      </a:cubicBezTo>
                      <a:cubicBezTo>
                        <a:pt x="1" y="5755"/>
                        <a:pt x="1640" y="7394"/>
                        <a:pt x="3718" y="7394"/>
                      </a:cubicBezTo>
                      <a:cubicBezTo>
                        <a:pt x="5756" y="7394"/>
                        <a:pt x="7395" y="5755"/>
                        <a:pt x="7395" y="3717"/>
                      </a:cubicBezTo>
                      <a:cubicBezTo>
                        <a:pt x="7395" y="1639"/>
                        <a:pt x="5756" y="0"/>
                        <a:pt x="3718" y="0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8"/>
                <p:cNvSpPr/>
                <p:nvPr/>
              </p:nvSpPr>
              <p:spPr>
                <a:xfrm>
                  <a:off x="7989435" y="2962375"/>
                  <a:ext cx="29174" cy="29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2559" extrusionOk="0">
                      <a:moveTo>
                        <a:pt x="1279" y="0"/>
                      </a:moveTo>
                      <a:cubicBezTo>
                        <a:pt x="560" y="0"/>
                        <a:pt x="0" y="560"/>
                        <a:pt x="0" y="1279"/>
                      </a:cubicBezTo>
                      <a:cubicBezTo>
                        <a:pt x="0" y="1998"/>
                        <a:pt x="560" y="2558"/>
                        <a:pt x="1279" y="2558"/>
                      </a:cubicBezTo>
                      <a:cubicBezTo>
                        <a:pt x="1998" y="2558"/>
                        <a:pt x="2558" y="1998"/>
                        <a:pt x="2558" y="1279"/>
                      </a:cubicBezTo>
                      <a:cubicBezTo>
                        <a:pt x="2558" y="560"/>
                        <a:pt x="1998" y="0"/>
                        <a:pt x="1279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7" name="Google Shape;687;p38"/>
              <p:cNvSpPr/>
              <p:nvPr/>
            </p:nvSpPr>
            <p:spPr>
              <a:xfrm>
                <a:off x="4291129" y="2816611"/>
                <a:ext cx="624399" cy="347720"/>
              </a:xfrm>
              <a:custGeom>
                <a:avLst/>
                <a:gdLst/>
                <a:ahLst/>
                <a:cxnLst/>
                <a:rect l="l" t="t" r="r" b="b"/>
                <a:pathLst>
                  <a:path w="59003" h="32858" extrusionOk="0">
                    <a:moveTo>
                      <a:pt x="12523" y="0"/>
                    </a:moveTo>
                    <a:cubicBezTo>
                      <a:pt x="5614" y="0"/>
                      <a:pt x="0" y="5614"/>
                      <a:pt x="0" y="12523"/>
                    </a:cubicBezTo>
                    <a:cubicBezTo>
                      <a:pt x="0" y="19432"/>
                      <a:pt x="5614" y="25046"/>
                      <a:pt x="12523" y="25046"/>
                    </a:cubicBezTo>
                    <a:lnTo>
                      <a:pt x="40277" y="25046"/>
                    </a:lnTo>
                    <a:lnTo>
                      <a:pt x="48089" y="32858"/>
                    </a:lnTo>
                    <a:lnTo>
                      <a:pt x="48089" y="24928"/>
                    </a:lnTo>
                    <a:cubicBezTo>
                      <a:pt x="54331" y="24143"/>
                      <a:pt x="58963" y="18804"/>
                      <a:pt x="59002" y="12523"/>
                    </a:cubicBezTo>
                    <a:cubicBezTo>
                      <a:pt x="58963" y="5614"/>
                      <a:pt x="53389" y="0"/>
                      <a:pt x="46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Jambo!</a:t>
                </a:r>
                <a:endParaRPr/>
              </a:p>
            </p:txBody>
          </p:sp>
        </p:grpSp>
        <p:grpSp>
          <p:nvGrpSpPr>
            <p:cNvPr id="688" name="Google Shape;688;p38"/>
            <p:cNvGrpSpPr/>
            <p:nvPr/>
          </p:nvGrpSpPr>
          <p:grpSpPr>
            <a:xfrm>
              <a:off x="8038148" y="721628"/>
              <a:ext cx="764514" cy="1181390"/>
              <a:chOff x="4774615" y="1089052"/>
              <a:chExt cx="624399" cy="964873"/>
            </a:xfrm>
          </p:grpSpPr>
          <p:grpSp>
            <p:nvGrpSpPr>
              <p:cNvPr id="689" name="Google Shape;689;p38"/>
              <p:cNvGrpSpPr/>
              <p:nvPr/>
            </p:nvGrpSpPr>
            <p:grpSpPr>
              <a:xfrm>
                <a:off x="4848209" y="1394123"/>
                <a:ext cx="477211" cy="659802"/>
                <a:chOff x="7638902" y="3559731"/>
                <a:chExt cx="755319" cy="1044322"/>
              </a:xfrm>
            </p:grpSpPr>
            <p:sp>
              <p:nvSpPr>
                <p:cNvPr id="690" name="Google Shape;690;p38"/>
                <p:cNvSpPr/>
                <p:nvPr/>
              </p:nvSpPr>
              <p:spPr>
                <a:xfrm>
                  <a:off x="7638902" y="4239834"/>
                  <a:ext cx="676910" cy="364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52" h="31935" extrusionOk="0">
                      <a:moveTo>
                        <a:pt x="29656" y="0"/>
                      </a:moveTo>
                      <a:cubicBezTo>
                        <a:pt x="200" y="0"/>
                        <a:pt x="0" y="14309"/>
                        <a:pt x="0" y="31934"/>
                      </a:cubicBezTo>
                      <a:lnTo>
                        <a:pt x="59352" y="31934"/>
                      </a:lnTo>
                      <a:cubicBezTo>
                        <a:pt x="59352" y="14309"/>
                        <a:pt x="59152" y="0"/>
                        <a:pt x="29656" y="0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8"/>
                <p:cNvSpPr/>
                <p:nvPr/>
              </p:nvSpPr>
              <p:spPr>
                <a:xfrm>
                  <a:off x="7767436" y="3691470"/>
                  <a:ext cx="419373" cy="527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1" h="46283" extrusionOk="0">
                      <a:moveTo>
                        <a:pt x="18386" y="0"/>
                      </a:moveTo>
                      <a:cubicBezTo>
                        <a:pt x="8234" y="0"/>
                        <a:pt x="1" y="10352"/>
                        <a:pt x="1" y="23142"/>
                      </a:cubicBezTo>
                      <a:cubicBezTo>
                        <a:pt x="1" y="35931"/>
                        <a:pt x="8234" y="46283"/>
                        <a:pt x="18386" y="46283"/>
                      </a:cubicBezTo>
                      <a:cubicBezTo>
                        <a:pt x="28538" y="46283"/>
                        <a:pt x="36771" y="35931"/>
                        <a:pt x="36771" y="23142"/>
                      </a:cubicBezTo>
                      <a:cubicBezTo>
                        <a:pt x="36771" y="10352"/>
                        <a:pt x="28538" y="0"/>
                        <a:pt x="18386" y="0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8"/>
                <p:cNvSpPr/>
                <p:nvPr/>
              </p:nvSpPr>
              <p:spPr>
                <a:xfrm>
                  <a:off x="7646646" y="3948015"/>
                  <a:ext cx="170950" cy="15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9" h="13934" extrusionOk="0">
                      <a:moveTo>
                        <a:pt x="7487" y="1"/>
                      </a:moveTo>
                      <a:cubicBezTo>
                        <a:pt x="4121" y="1"/>
                        <a:pt x="1141" y="2418"/>
                        <a:pt x="600" y="5843"/>
                      </a:cubicBezTo>
                      <a:cubicBezTo>
                        <a:pt x="0" y="9640"/>
                        <a:pt x="2558" y="13237"/>
                        <a:pt x="6355" y="13837"/>
                      </a:cubicBezTo>
                      <a:cubicBezTo>
                        <a:pt x="6743" y="13902"/>
                        <a:pt x="7128" y="13934"/>
                        <a:pt x="7508" y="13934"/>
                      </a:cubicBezTo>
                      <a:cubicBezTo>
                        <a:pt x="10855" y="13934"/>
                        <a:pt x="13810" y="11491"/>
                        <a:pt x="14349" y="8082"/>
                      </a:cubicBezTo>
                      <a:cubicBezTo>
                        <a:pt x="14988" y="4285"/>
                        <a:pt x="12390" y="728"/>
                        <a:pt x="8593" y="88"/>
                      </a:cubicBezTo>
                      <a:cubicBezTo>
                        <a:pt x="8222" y="29"/>
                        <a:pt x="7852" y="1"/>
                        <a:pt x="7487" y="1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8"/>
                <p:cNvSpPr/>
                <p:nvPr/>
              </p:nvSpPr>
              <p:spPr>
                <a:xfrm>
                  <a:off x="7707731" y="3982492"/>
                  <a:ext cx="57915" cy="5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4699" extrusionOk="0">
                      <a:moveTo>
                        <a:pt x="716" y="0"/>
                      </a:moveTo>
                      <a:cubicBezTo>
                        <a:pt x="481" y="0"/>
                        <a:pt x="242" y="21"/>
                        <a:pt x="0" y="63"/>
                      </a:cubicBezTo>
                      <a:cubicBezTo>
                        <a:pt x="600" y="183"/>
                        <a:pt x="1159" y="382"/>
                        <a:pt x="1679" y="662"/>
                      </a:cubicBezTo>
                      <a:cubicBezTo>
                        <a:pt x="2718" y="1182"/>
                        <a:pt x="3557" y="1981"/>
                        <a:pt x="4077" y="3020"/>
                      </a:cubicBezTo>
                      <a:cubicBezTo>
                        <a:pt x="4317" y="3540"/>
                        <a:pt x="4516" y="4099"/>
                        <a:pt x="4676" y="4699"/>
                      </a:cubicBezTo>
                      <a:cubicBezTo>
                        <a:pt x="5077" y="2183"/>
                        <a:pt x="3150" y="0"/>
                        <a:pt x="716" y="0"/>
                      </a:cubicBezTo>
                      <a:close/>
                    </a:path>
                  </a:pathLst>
                </a:custGeom>
                <a:solidFill>
                  <a:srgbClr val="F282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8"/>
                <p:cNvSpPr/>
                <p:nvPr/>
              </p:nvSpPr>
              <p:spPr>
                <a:xfrm>
                  <a:off x="8134837" y="3948254"/>
                  <a:ext cx="175055" cy="15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9" h="13923" extrusionOk="0">
                      <a:moveTo>
                        <a:pt x="7682" y="1"/>
                      </a:moveTo>
                      <a:cubicBezTo>
                        <a:pt x="7152" y="1"/>
                        <a:pt x="6614" y="61"/>
                        <a:pt x="6076" y="187"/>
                      </a:cubicBezTo>
                      <a:cubicBezTo>
                        <a:pt x="2319" y="1066"/>
                        <a:pt x="1" y="4823"/>
                        <a:pt x="880" y="8540"/>
                      </a:cubicBezTo>
                      <a:cubicBezTo>
                        <a:pt x="1633" y="11759"/>
                        <a:pt x="4500" y="13922"/>
                        <a:pt x="7668" y="13922"/>
                      </a:cubicBezTo>
                      <a:cubicBezTo>
                        <a:pt x="8198" y="13922"/>
                        <a:pt x="8735" y="13862"/>
                        <a:pt x="9273" y="13736"/>
                      </a:cubicBezTo>
                      <a:cubicBezTo>
                        <a:pt x="13030" y="12857"/>
                        <a:pt x="15348" y="9100"/>
                        <a:pt x="14469" y="5343"/>
                      </a:cubicBezTo>
                      <a:cubicBezTo>
                        <a:pt x="13716" y="2158"/>
                        <a:pt x="10850" y="1"/>
                        <a:pt x="7682" y="1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8"/>
                <p:cNvSpPr/>
                <p:nvPr/>
              </p:nvSpPr>
              <p:spPr>
                <a:xfrm>
                  <a:off x="8188646" y="3982492"/>
                  <a:ext cx="57880" cy="5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5" h="4699" extrusionOk="0">
                      <a:moveTo>
                        <a:pt x="4359" y="0"/>
                      </a:moveTo>
                      <a:cubicBezTo>
                        <a:pt x="1925" y="0"/>
                        <a:pt x="1" y="2183"/>
                        <a:pt x="438" y="4699"/>
                      </a:cubicBezTo>
                      <a:cubicBezTo>
                        <a:pt x="558" y="4099"/>
                        <a:pt x="758" y="3540"/>
                        <a:pt x="998" y="3020"/>
                      </a:cubicBezTo>
                      <a:cubicBezTo>
                        <a:pt x="1278" y="2501"/>
                        <a:pt x="1597" y="2061"/>
                        <a:pt x="1997" y="1661"/>
                      </a:cubicBezTo>
                      <a:cubicBezTo>
                        <a:pt x="2437" y="1222"/>
                        <a:pt x="2876" y="902"/>
                        <a:pt x="3396" y="662"/>
                      </a:cubicBezTo>
                      <a:cubicBezTo>
                        <a:pt x="3916" y="382"/>
                        <a:pt x="4475" y="183"/>
                        <a:pt x="5075" y="63"/>
                      </a:cubicBezTo>
                      <a:cubicBezTo>
                        <a:pt x="4832" y="21"/>
                        <a:pt x="4593" y="0"/>
                        <a:pt x="4359" y="0"/>
                      </a:cubicBezTo>
                      <a:close/>
                    </a:path>
                  </a:pathLst>
                </a:custGeom>
                <a:solidFill>
                  <a:srgbClr val="F282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8"/>
                <p:cNvSpPr/>
                <p:nvPr/>
              </p:nvSpPr>
              <p:spPr>
                <a:xfrm>
                  <a:off x="7773367" y="3954481"/>
                  <a:ext cx="407523" cy="482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2" h="42327" extrusionOk="0">
                      <a:moveTo>
                        <a:pt x="17866" y="1"/>
                      </a:moveTo>
                      <a:cubicBezTo>
                        <a:pt x="7994" y="1"/>
                        <a:pt x="0" y="7994"/>
                        <a:pt x="0" y="17866"/>
                      </a:cubicBezTo>
                      <a:lnTo>
                        <a:pt x="0" y="24461"/>
                      </a:lnTo>
                      <a:cubicBezTo>
                        <a:pt x="0" y="34373"/>
                        <a:pt x="7994" y="42326"/>
                        <a:pt x="17866" y="42326"/>
                      </a:cubicBezTo>
                      <a:cubicBezTo>
                        <a:pt x="27738" y="42326"/>
                        <a:pt x="35731" y="34373"/>
                        <a:pt x="35731" y="24461"/>
                      </a:cubicBezTo>
                      <a:lnTo>
                        <a:pt x="35731" y="17866"/>
                      </a:lnTo>
                      <a:cubicBezTo>
                        <a:pt x="35731" y="7994"/>
                        <a:pt x="27738" y="1"/>
                        <a:pt x="17866" y="1"/>
                      </a:cubicBezTo>
                      <a:close/>
                    </a:path>
                  </a:pathLst>
                </a:custGeom>
                <a:solidFill>
                  <a:srgbClr val="E28B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8"/>
                <p:cNvSpPr/>
                <p:nvPr/>
              </p:nvSpPr>
              <p:spPr>
                <a:xfrm>
                  <a:off x="7843565" y="3559731"/>
                  <a:ext cx="550656" cy="32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82" h="28178" extrusionOk="0">
                      <a:moveTo>
                        <a:pt x="14035" y="1"/>
                      </a:moveTo>
                      <a:cubicBezTo>
                        <a:pt x="6276" y="1"/>
                        <a:pt x="0" y="6300"/>
                        <a:pt x="0" y="14069"/>
                      </a:cubicBezTo>
                      <a:cubicBezTo>
                        <a:pt x="0" y="21863"/>
                        <a:pt x="6315" y="28178"/>
                        <a:pt x="14109" y="28178"/>
                      </a:cubicBezTo>
                      <a:lnTo>
                        <a:pt x="33733" y="28178"/>
                      </a:lnTo>
                      <a:cubicBezTo>
                        <a:pt x="41766" y="28178"/>
                        <a:pt x="48281" y="21663"/>
                        <a:pt x="48281" y="13630"/>
                      </a:cubicBezTo>
                      <a:lnTo>
                        <a:pt x="48281" y="1"/>
                      </a:lnTo>
                      <a:lnTo>
                        <a:pt x="14109" y="1"/>
                      </a:lnTo>
                      <a:cubicBezTo>
                        <a:pt x="14084" y="1"/>
                        <a:pt x="14060" y="1"/>
                        <a:pt x="14035" y="1"/>
                      </a:cubicBezTo>
                      <a:close/>
                    </a:path>
                  </a:pathLst>
                </a:custGeom>
                <a:solidFill>
                  <a:srgbClr val="E28B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8"/>
                <p:cNvSpPr/>
                <p:nvPr/>
              </p:nvSpPr>
              <p:spPr>
                <a:xfrm>
                  <a:off x="7916044" y="4009636"/>
                  <a:ext cx="122170" cy="4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2" h="4078" extrusionOk="0">
                      <a:moveTo>
                        <a:pt x="0" y="1"/>
                      </a:moveTo>
                      <a:cubicBezTo>
                        <a:pt x="0" y="2239"/>
                        <a:pt x="1839" y="4077"/>
                        <a:pt x="4077" y="4077"/>
                      </a:cubicBezTo>
                      <a:lnTo>
                        <a:pt x="6635" y="4077"/>
                      </a:lnTo>
                      <a:cubicBezTo>
                        <a:pt x="8873" y="4037"/>
                        <a:pt x="10672" y="2239"/>
                        <a:pt x="107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8"/>
                <p:cNvSpPr/>
                <p:nvPr/>
              </p:nvSpPr>
              <p:spPr>
                <a:xfrm>
                  <a:off x="7830324" y="3908861"/>
                  <a:ext cx="86188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7" h="4451" extrusionOk="0">
                      <a:moveTo>
                        <a:pt x="2047" y="1"/>
                      </a:moveTo>
                      <a:cubicBezTo>
                        <a:pt x="0" y="1"/>
                        <a:pt x="0" y="3125"/>
                        <a:pt x="2047" y="3125"/>
                      </a:cubicBezTo>
                      <a:cubicBezTo>
                        <a:pt x="2084" y="3125"/>
                        <a:pt x="2122" y="3123"/>
                        <a:pt x="2161" y="3121"/>
                      </a:cubicBezTo>
                      <a:lnTo>
                        <a:pt x="3000" y="3121"/>
                      </a:lnTo>
                      <a:lnTo>
                        <a:pt x="3000" y="3641"/>
                      </a:lnTo>
                      <a:cubicBezTo>
                        <a:pt x="3040" y="4181"/>
                        <a:pt x="3460" y="4450"/>
                        <a:pt x="3879" y="4450"/>
                      </a:cubicBezTo>
                      <a:cubicBezTo>
                        <a:pt x="4299" y="4450"/>
                        <a:pt x="4719" y="4181"/>
                        <a:pt x="4758" y="3641"/>
                      </a:cubicBezTo>
                      <a:lnTo>
                        <a:pt x="4758" y="3121"/>
                      </a:lnTo>
                      <a:lnTo>
                        <a:pt x="5598" y="3121"/>
                      </a:lnTo>
                      <a:cubicBezTo>
                        <a:pt x="7556" y="3001"/>
                        <a:pt x="7556" y="124"/>
                        <a:pt x="5598" y="4"/>
                      </a:cubicBezTo>
                      <a:lnTo>
                        <a:pt x="2161" y="4"/>
                      </a:lnTo>
                      <a:cubicBezTo>
                        <a:pt x="2122" y="2"/>
                        <a:pt x="2084" y="1"/>
                        <a:pt x="2047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8"/>
                <p:cNvSpPr/>
                <p:nvPr/>
              </p:nvSpPr>
              <p:spPr>
                <a:xfrm>
                  <a:off x="8035887" y="3908861"/>
                  <a:ext cx="85743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8" h="4451" extrusionOk="0">
                      <a:moveTo>
                        <a:pt x="2010" y="1"/>
                      </a:moveTo>
                      <a:cubicBezTo>
                        <a:pt x="1" y="1"/>
                        <a:pt x="1" y="3125"/>
                        <a:pt x="2010" y="3125"/>
                      </a:cubicBezTo>
                      <a:cubicBezTo>
                        <a:pt x="2047" y="3125"/>
                        <a:pt x="2084" y="3123"/>
                        <a:pt x="2122" y="3121"/>
                      </a:cubicBezTo>
                      <a:lnTo>
                        <a:pt x="2961" y="3121"/>
                      </a:lnTo>
                      <a:lnTo>
                        <a:pt x="2961" y="3641"/>
                      </a:lnTo>
                      <a:cubicBezTo>
                        <a:pt x="3001" y="4181"/>
                        <a:pt x="3421" y="4450"/>
                        <a:pt x="3841" y="4450"/>
                      </a:cubicBezTo>
                      <a:cubicBezTo>
                        <a:pt x="4260" y="4450"/>
                        <a:pt x="4680" y="4181"/>
                        <a:pt x="4720" y="3641"/>
                      </a:cubicBezTo>
                      <a:lnTo>
                        <a:pt x="4720" y="3121"/>
                      </a:lnTo>
                      <a:lnTo>
                        <a:pt x="5559" y="3121"/>
                      </a:lnTo>
                      <a:cubicBezTo>
                        <a:pt x="7518" y="3001"/>
                        <a:pt x="7518" y="124"/>
                        <a:pt x="5599" y="4"/>
                      </a:cubicBezTo>
                      <a:lnTo>
                        <a:pt x="2122" y="4"/>
                      </a:lnTo>
                      <a:cubicBezTo>
                        <a:pt x="2084" y="2"/>
                        <a:pt x="2047" y="1"/>
                        <a:pt x="2010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8"/>
                <p:cNvSpPr/>
                <p:nvPr/>
              </p:nvSpPr>
              <p:spPr>
                <a:xfrm>
                  <a:off x="7922419" y="3932036"/>
                  <a:ext cx="109408" cy="49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3" h="4367" extrusionOk="0">
                      <a:moveTo>
                        <a:pt x="4797" y="0"/>
                      </a:moveTo>
                      <a:cubicBezTo>
                        <a:pt x="2399" y="0"/>
                        <a:pt x="1" y="430"/>
                        <a:pt x="1" y="1289"/>
                      </a:cubicBezTo>
                      <a:cubicBezTo>
                        <a:pt x="1" y="2968"/>
                        <a:pt x="2159" y="4367"/>
                        <a:pt x="4797" y="4367"/>
                      </a:cubicBezTo>
                      <a:cubicBezTo>
                        <a:pt x="7435" y="4367"/>
                        <a:pt x="9593" y="2968"/>
                        <a:pt x="9593" y="1289"/>
                      </a:cubicBezTo>
                      <a:cubicBezTo>
                        <a:pt x="9593" y="430"/>
                        <a:pt x="7195" y="0"/>
                        <a:pt x="4797" y="0"/>
                      </a:cubicBezTo>
                      <a:close/>
                    </a:path>
                  </a:pathLst>
                </a:custGeom>
                <a:solidFill>
                  <a:srgbClr val="F282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2" name="Google Shape;702;p38"/>
              <p:cNvSpPr/>
              <p:nvPr/>
            </p:nvSpPr>
            <p:spPr>
              <a:xfrm>
                <a:off x="4774615" y="1089052"/>
                <a:ext cx="624399" cy="347720"/>
              </a:xfrm>
              <a:custGeom>
                <a:avLst/>
                <a:gdLst/>
                <a:ahLst/>
                <a:cxnLst/>
                <a:rect l="l" t="t" r="r" b="b"/>
                <a:pathLst>
                  <a:path w="59003" h="32858" extrusionOk="0">
                    <a:moveTo>
                      <a:pt x="12523" y="0"/>
                    </a:moveTo>
                    <a:cubicBezTo>
                      <a:pt x="5614" y="0"/>
                      <a:pt x="0" y="5614"/>
                      <a:pt x="0" y="12523"/>
                    </a:cubicBezTo>
                    <a:cubicBezTo>
                      <a:pt x="0" y="19432"/>
                      <a:pt x="5614" y="25046"/>
                      <a:pt x="12523" y="25046"/>
                    </a:cubicBezTo>
                    <a:lnTo>
                      <a:pt x="40277" y="25046"/>
                    </a:lnTo>
                    <a:lnTo>
                      <a:pt x="48089" y="32858"/>
                    </a:lnTo>
                    <a:lnTo>
                      <a:pt x="48089" y="24928"/>
                    </a:lnTo>
                    <a:cubicBezTo>
                      <a:pt x="54331" y="24143"/>
                      <a:pt x="58963" y="18804"/>
                      <a:pt x="59002" y="12523"/>
                    </a:cubicBezTo>
                    <a:cubicBezTo>
                      <a:pt x="58963" y="5614"/>
                      <a:pt x="53389" y="0"/>
                      <a:pt x="46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Salut!</a:t>
                </a:r>
                <a:endParaRPr/>
              </a:p>
            </p:txBody>
          </p:sp>
        </p:grpSp>
      </p:grpSp>
      <p:sp>
        <p:nvSpPr>
          <p:cNvPr id="703" name="Google Shape;703;p38"/>
          <p:cNvSpPr txBox="1">
            <a:spLocks noGrp="1"/>
          </p:cNvSpPr>
          <p:nvPr>
            <p:ph type="ctrTitle"/>
          </p:nvPr>
        </p:nvSpPr>
        <p:spPr>
          <a:xfrm>
            <a:off x="425268" y="1210616"/>
            <a:ext cx="5094000" cy="25710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/>
              <a:t>MULTILINGUAL DICTIONARY</a:t>
            </a:r>
            <a:endParaRPr sz="44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4" name="Google Shape;704;p38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8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8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9BA022-352D-C6BA-80D8-45FBE101C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1" y="257794"/>
            <a:ext cx="1615262" cy="1615262"/>
          </a:xfrm>
          <a:prstGeom prst="rect">
            <a:avLst/>
          </a:prstGeom>
        </p:spPr>
      </p:pic>
      <p:pic>
        <p:nvPicPr>
          <p:cNvPr id="3" name="Google Shape;1534;p1">
            <a:extLst>
              <a:ext uri="{FF2B5EF4-FFF2-40B4-BE49-F238E27FC236}">
                <a16:creationId xmlns:a16="http://schemas.microsoft.com/office/drawing/2014/main" id="{4A7E8055-8A76-56AB-86C6-4D06B39561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248" r="-249"/>
          <a:stretch/>
        </p:blipFill>
        <p:spPr>
          <a:xfrm>
            <a:off x="537919" y="3399654"/>
            <a:ext cx="3146740" cy="2096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0" dirty="0">
                <a:effectLst/>
                <a:latin typeface="Oswald" panose="00000500000000000000" pitchFamily="2" charset="0"/>
              </a:rPr>
              <a:t>THE GARDEN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1026" name="Picture 2" descr="Flag of the Czech Republic - Wikipedia">
            <a:extLst>
              <a:ext uri="{FF2B5EF4-FFF2-40B4-BE49-F238E27FC236}">
                <a16:creationId xmlns:a16="http://schemas.microsoft.com/office/drawing/2014/main" id="{C1A9C6FE-031D-57DB-B288-5A74F39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1139"/>
            <a:ext cx="928686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Greece | Britannica">
            <a:extLst>
              <a:ext uri="{FF2B5EF4-FFF2-40B4-BE49-F238E27FC236}">
                <a16:creationId xmlns:a16="http://schemas.microsoft.com/office/drawing/2014/main" id="{BB6225DE-9739-5022-7599-898017B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235994"/>
            <a:ext cx="928686" cy="6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Turkey - Wikipedia">
            <a:extLst>
              <a:ext uri="{FF2B5EF4-FFF2-40B4-BE49-F238E27FC236}">
                <a16:creationId xmlns:a16="http://schemas.microsoft.com/office/drawing/2014/main" id="{7F2E65B4-B1E1-8248-1C50-CF393E8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91623"/>
            <a:ext cx="929267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Lithuania - Wikipedia">
            <a:extLst>
              <a:ext uri="{FF2B5EF4-FFF2-40B4-BE49-F238E27FC236}">
                <a16:creationId xmlns:a16="http://schemas.microsoft.com/office/drawing/2014/main" id="{30806D2C-7FF4-B010-D14D-052F68D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46479"/>
            <a:ext cx="923433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ownload House Village Garden Royalty-Free Stock Illustration Image -  Pixabay">
            <a:extLst>
              <a:ext uri="{FF2B5EF4-FFF2-40B4-BE49-F238E27FC236}">
                <a16:creationId xmlns:a16="http://schemas.microsoft.com/office/drawing/2014/main" id="{FC254377-A9DC-F175-681F-AB67246B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7" y="1252120"/>
            <a:ext cx="3647587" cy="34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arden">
            <a:hlinkClick r:id="" action="ppaction://media"/>
            <a:extLst>
              <a:ext uri="{FF2B5EF4-FFF2-40B4-BE49-F238E27FC236}">
                <a16:creationId xmlns:a16="http://schemas.microsoft.com/office/drawing/2014/main" id="{FF15CBF7-94D6-3EE5-4C9C-A0B63F9F8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20094" y="1577181"/>
            <a:ext cx="487363" cy="487363"/>
          </a:xfrm>
          <a:prstGeom prst="rect">
            <a:avLst/>
          </a:prstGeom>
        </p:spPr>
      </p:pic>
      <p:pic>
        <p:nvPicPr>
          <p:cNvPr id="4" name="Garden_GR">
            <a:hlinkClick r:id="" action="ppaction://media"/>
            <a:extLst>
              <a:ext uri="{FF2B5EF4-FFF2-40B4-BE49-F238E27FC236}">
                <a16:creationId xmlns:a16="http://schemas.microsoft.com/office/drawing/2014/main" id="{0B917254-782C-4D0B-A0C4-05B7AB36BE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20093" y="2328068"/>
            <a:ext cx="487363" cy="487363"/>
          </a:xfrm>
          <a:prstGeom prst="rect">
            <a:avLst/>
          </a:prstGeom>
        </p:spPr>
      </p:pic>
      <p:pic>
        <p:nvPicPr>
          <p:cNvPr id="5" name="Garden (1)">
            <a:hlinkClick r:id="" action="ppaction://media"/>
            <a:extLst>
              <a:ext uri="{FF2B5EF4-FFF2-40B4-BE49-F238E27FC236}">
                <a16:creationId xmlns:a16="http://schemas.microsoft.com/office/drawing/2014/main" id="{95C90644-E9DD-AD4E-BFAF-C819C79BD62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20093" y="3779827"/>
            <a:ext cx="487363" cy="487363"/>
          </a:xfrm>
          <a:prstGeom prst="rect">
            <a:avLst/>
          </a:prstGeom>
        </p:spPr>
      </p:pic>
      <p:pic>
        <p:nvPicPr>
          <p:cNvPr id="6" name="english and turkish meanings (mp3cut.net) (7)">
            <a:hlinkClick r:id="" action="ppaction://media"/>
            <a:extLst>
              <a:ext uri="{FF2B5EF4-FFF2-40B4-BE49-F238E27FC236}">
                <a16:creationId xmlns:a16="http://schemas.microsoft.com/office/drawing/2014/main" id="{63F3BC70-1257-27FA-2002-F5346184BF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20093" y="3057503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83D35-6A4A-B9BD-47EC-0D295B3CF984}"/>
              </a:ext>
            </a:extLst>
          </p:cNvPr>
          <p:cNvSpPr txBox="1"/>
          <p:nvPr/>
        </p:nvSpPr>
        <p:spPr>
          <a:xfrm>
            <a:off x="2735475" y="1593851"/>
            <a:ext cx="2178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Bahnschrift Condensed" panose="020B0502040204020203" pitchFamily="34" charset="0"/>
              </a:rPr>
              <a:t>z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ahrada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l-GR" sz="2000" i="0" dirty="0">
                <a:effectLst/>
                <a:latin typeface="Bahnschrift Condensed" panose="020B0502040204020203" pitchFamily="34" charset="0"/>
              </a:rPr>
              <a:t>κήπος 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dirty="0" err="1">
                <a:latin typeface="Bahnschrift Condensed" panose="020B0502040204020203" pitchFamily="34" charset="0"/>
              </a:rPr>
              <a:t>b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ahçe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r>
              <a:rPr lang="en-GB" sz="2000" i="0" dirty="0">
                <a:effectLst/>
                <a:latin typeface="Bahnschrift Condensed" panose="020B0502040204020203" pitchFamily="34" charset="0"/>
              </a:rPr>
              <a:t>sodas</a:t>
            </a:r>
            <a:endParaRPr lang="lt-LT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0" dirty="0">
                <a:effectLst/>
                <a:latin typeface="Oswald" panose="00000500000000000000" pitchFamily="2" charset="0"/>
              </a:rPr>
              <a:t>THE LIBRARY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1026" name="Picture 2" descr="Flag of the Czech Republic - Wikipedia">
            <a:extLst>
              <a:ext uri="{FF2B5EF4-FFF2-40B4-BE49-F238E27FC236}">
                <a16:creationId xmlns:a16="http://schemas.microsoft.com/office/drawing/2014/main" id="{C1A9C6FE-031D-57DB-B288-5A74F39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1139"/>
            <a:ext cx="928686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Greece | Britannica">
            <a:extLst>
              <a:ext uri="{FF2B5EF4-FFF2-40B4-BE49-F238E27FC236}">
                <a16:creationId xmlns:a16="http://schemas.microsoft.com/office/drawing/2014/main" id="{BB6225DE-9739-5022-7599-898017B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235994"/>
            <a:ext cx="928686" cy="6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Turkey - Wikipedia">
            <a:extLst>
              <a:ext uri="{FF2B5EF4-FFF2-40B4-BE49-F238E27FC236}">
                <a16:creationId xmlns:a16="http://schemas.microsoft.com/office/drawing/2014/main" id="{7F2E65B4-B1E1-8248-1C50-CF393E8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91623"/>
            <a:ext cx="929267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Lithuania - Wikipedia">
            <a:extLst>
              <a:ext uri="{FF2B5EF4-FFF2-40B4-BE49-F238E27FC236}">
                <a16:creationId xmlns:a16="http://schemas.microsoft.com/office/drawing/2014/main" id="{30806D2C-7FF4-B010-D14D-052F68D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46479"/>
            <a:ext cx="923433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st Online Library Illustration download in PNG &amp; Vector format">
            <a:extLst>
              <a:ext uri="{FF2B5EF4-FFF2-40B4-BE49-F238E27FC236}">
                <a16:creationId xmlns:a16="http://schemas.microsoft.com/office/drawing/2014/main" id="{00001702-6BB1-F882-BB13-B63C787E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69" y="1470004"/>
            <a:ext cx="4157663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ibrary">
            <a:hlinkClick r:id="" action="ppaction://media"/>
            <a:extLst>
              <a:ext uri="{FF2B5EF4-FFF2-40B4-BE49-F238E27FC236}">
                <a16:creationId xmlns:a16="http://schemas.microsoft.com/office/drawing/2014/main" id="{28E54586-C845-7914-4952-9EC791FF9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70088" y="1547019"/>
            <a:ext cx="487363" cy="487363"/>
          </a:xfrm>
          <a:prstGeom prst="rect">
            <a:avLst/>
          </a:prstGeom>
        </p:spPr>
      </p:pic>
      <p:pic>
        <p:nvPicPr>
          <p:cNvPr id="5" name="Library_GR">
            <a:hlinkClick r:id="" action="ppaction://media"/>
            <a:extLst>
              <a:ext uri="{FF2B5EF4-FFF2-40B4-BE49-F238E27FC236}">
                <a16:creationId xmlns:a16="http://schemas.microsoft.com/office/drawing/2014/main" id="{F199AC79-642D-1116-A1CD-0A70E76230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70087" y="2302261"/>
            <a:ext cx="487363" cy="487363"/>
          </a:xfrm>
          <a:prstGeom prst="rect">
            <a:avLst/>
          </a:prstGeom>
        </p:spPr>
      </p:pic>
      <p:pic>
        <p:nvPicPr>
          <p:cNvPr id="6" name="Library (1)">
            <a:hlinkClick r:id="" action="ppaction://media"/>
            <a:extLst>
              <a:ext uri="{FF2B5EF4-FFF2-40B4-BE49-F238E27FC236}">
                <a16:creationId xmlns:a16="http://schemas.microsoft.com/office/drawing/2014/main" id="{FE175C22-F2A0-94CF-BF31-97119E5438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70087" y="3779827"/>
            <a:ext cx="487363" cy="487363"/>
          </a:xfrm>
          <a:prstGeom prst="rect">
            <a:avLst/>
          </a:prstGeom>
        </p:spPr>
      </p:pic>
      <p:pic>
        <p:nvPicPr>
          <p:cNvPr id="7" name="english and turkish meanings (mp3cut.net) (9)">
            <a:hlinkClick r:id="" action="ppaction://media"/>
            <a:extLst>
              <a:ext uri="{FF2B5EF4-FFF2-40B4-BE49-F238E27FC236}">
                <a16:creationId xmlns:a16="http://schemas.microsoft.com/office/drawing/2014/main" id="{1A20C1C3-043D-CB8B-1CD8-9C40642F891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70086" y="3056335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9A7D35-5D52-602E-9A5C-B2679839EB96}"/>
              </a:ext>
            </a:extLst>
          </p:cNvPr>
          <p:cNvSpPr txBox="1"/>
          <p:nvPr/>
        </p:nvSpPr>
        <p:spPr>
          <a:xfrm>
            <a:off x="2843212" y="1642852"/>
            <a:ext cx="21788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Bahnschrift Condensed" panose="020B0502040204020203" pitchFamily="34" charset="0"/>
              </a:rPr>
              <a:t>k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nihovna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l-GR" sz="2000" i="0" dirty="0">
                <a:effectLst/>
                <a:latin typeface="Bahnschrift Condensed" panose="020B0502040204020203" pitchFamily="34" charset="0"/>
              </a:rPr>
              <a:t>βιβλιοθήκη 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dirty="0" err="1">
                <a:latin typeface="Bahnschrift Condensed" panose="020B0502040204020203" pitchFamily="34" charset="0"/>
              </a:rPr>
              <a:t>k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ütüphane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biblioteka</a:t>
            </a:r>
            <a:endParaRPr lang="en-GB" sz="2000" dirty="0">
              <a:latin typeface="Bahnschrift Condensed" panose="020B0502040204020203" pitchFamily="34" charset="0"/>
            </a:endParaRPr>
          </a:p>
          <a:p>
            <a:endParaRPr lang="lt-LT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HELLO</a:t>
            </a:r>
            <a:endParaRPr dirty="0"/>
          </a:p>
        </p:txBody>
      </p:sp>
      <p:pic>
        <p:nvPicPr>
          <p:cNvPr id="4" name="Hello">
            <a:hlinkClick r:id="" action="ppaction://media"/>
            <a:extLst>
              <a:ext uri="{FF2B5EF4-FFF2-40B4-BE49-F238E27FC236}">
                <a16:creationId xmlns:a16="http://schemas.microsoft.com/office/drawing/2014/main" id="{7673ACC7-DDCD-A4C2-399F-A57D3FBB4C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84388" y="1612900"/>
            <a:ext cx="487363" cy="487363"/>
          </a:xfrm>
          <a:prstGeom prst="rect">
            <a:avLst/>
          </a:prstGeom>
        </p:spPr>
      </p:pic>
      <p:pic>
        <p:nvPicPr>
          <p:cNvPr id="1026" name="Picture 2" descr="Flag of the Czech Republic - Wikipedia">
            <a:extLst>
              <a:ext uri="{FF2B5EF4-FFF2-40B4-BE49-F238E27FC236}">
                <a16:creationId xmlns:a16="http://schemas.microsoft.com/office/drawing/2014/main" id="{C1A9C6FE-031D-57DB-B288-5A74F39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1139"/>
            <a:ext cx="928686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versity, unity, activism, people, crowd, team, greet illustration -  Download on Iconfinder">
            <a:extLst>
              <a:ext uri="{FF2B5EF4-FFF2-40B4-BE49-F238E27FC236}">
                <a16:creationId xmlns:a16="http://schemas.microsoft.com/office/drawing/2014/main" id="{759997A0-ADA4-9F2A-E79E-7DF1E4373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69" y="1113224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Greece | Britannica">
            <a:extLst>
              <a:ext uri="{FF2B5EF4-FFF2-40B4-BE49-F238E27FC236}">
                <a16:creationId xmlns:a16="http://schemas.microsoft.com/office/drawing/2014/main" id="{BB6225DE-9739-5022-7599-898017B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235994"/>
            <a:ext cx="928686" cy="6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Turkey - Wikipedia">
            <a:extLst>
              <a:ext uri="{FF2B5EF4-FFF2-40B4-BE49-F238E27FC236}">
                <a16:creationId xmlns:a16="http://schemas.microsoft.com/office/drawing/2014/main" id="{7F2E65B4-B1E1-8248-1C50-CF393E8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91623"/>
            <a:ext cx="929267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Lithuania - Wikipedia">
            <a:extLst>
              <a:ext uri="{FF2B5EF4-FFF2-40B4-BE49-F238E27FC236}">
                <a16:creationId xmlns:a16="http://schemas.microsoft.com/office/drawing/2014/main" id="{30806D2C-7FF4-B010-D14D-052F68D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46479"/>
            <a:ext cx="923433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ello_GR">
            <a:hlinkClick r:id="" action="ppaction://media"/>
            <a:extLst>
              <a:ext uri="{FF2B5EF4-FFF2-40B4-BE49-F238E27FC236}">
                <a16:creationId xmlns:a16="http://schemas.microsoft.com/office/drawing/2014/main" id="{92841E79-E4E1-B885-F3B9-36400FF86D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84388" y="2302261"/>
            <a:ext cx="487363" cy="487363"/>
          </a:xfrm>
          <a:prstGeom prst="rect">
            <a:avLst/>
          </a:prstGeom>
        </p:spPr>
      </p:pic>
      <p:pic>
        <p:nvPicPr>
          <p:cNvPr id="9" name="english and turkish meanings (mp3cut.net) (1)">
            <a:hlinkClick r:id="" action="ppaction://media"/>
            <a:extLst>
              <a:ext uri="{FF2B5EF4-FFF2-40B4-BE49-F238E27FC236}">
                <a16:creationId xmlns:a16="http://schemas.microsoft.com/office/drawing/2014/main" id="{B7DD2602-CF28-0067-4A21-33B97870D35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84387" y="3057503"/>
            <a:ext cx="487363" cy="487363"/>
          </a:xfrm>
          <a:prstGeom prst="rect">
            <a:avLst/>
          </a:prstGeom>
        </p:spPr>
      </p:pic>
      <p:pic>
        <p:nvPicPr>
          <p:cNvPr id="10" name="Hello (1)">
            <a:hlinkClick r:id="" action="ppaction://media"/>
            <a:extLst>
              <a:ext uri="{FF2B5EF4-FFF2-40B4-BE49-F238E27FC236}">
                <a16:creationId xmlns:a16="http://schemas.microsoft.com/office/drawing/2014/main" id="{6AF78CB6-20F9-1EB4-FCF2-FC997C2CA2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84387" y="3813176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F672BD-64A5-8930-D354-638A30D18598}"/>
              </a:ext>
            </a:extLst>
          </p:cNvPr>
          <p:cNvSpPr txBox="1"/>
          <p:nvPr/>
        </p:nvSpPr>
        <p:spPr>
          <a:xfrm>
            <a:off x="2792015" y="1481139"/>
            <a:ext cx="19573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Ahoj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!</a:t>
            </a: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l-GR" sz="2000" i="0" dirty="0">
                <a:effectLst/>
                <a:latin typeface="Bahnschrift Condensed" panose="020B0502040204020203" pitchFamily="34" charset="0"/>
              </a:rPr>
              <a:t>Γεια σου!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dirty="0" err="1">
                <a:latin typeface="Bahnschrift Condensed" panose="020B0502040204020203" pitchFamily="34" charset="0"/>
              </a:rPr>
              <a:t>M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erhaba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!</a:t>
            </a: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dirty="0" err="1">
                <a:latin typeface="Bahnschrift Condensed" panose="020B0502040204020203" pitchFamily="34" charset="0"/>
              </a:rPr>
              <a:t>Labas</a:t>
            </a:r>
            <a:r>
              <a:rPr lang="en-GB" sz="2000" dirty="0">
                <a:latin typeface="Bahnschrift Condensed" panose="020B0502040204020203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0" dirty="0">
                <a:effectLst/>
                <a:latin typeface="Oswald" panose="00000500000000000000" pitchFamily="2" charset="0"/>
              </a:rPr>
              <a:t>NICE TO MEET YOU!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1026" name="Picture 2" descr="Flag of the Czech Republic - Wikipedia">
            <a:extLst>
              <a:ext uri="{FF2B5EF4-FFF2-40B4-BE49-F238E27FC236}">
                <a16:creationId xmlns:a16="http://schemas.microsoft.com/office/drawing/2014/main" id="{C1A9C6FE-031D-57DB-B288-5A74F39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1139"/>
            <a:ext cx="928686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Greece | Britannica">
            <a:extLst>
              <a:ext uri="{FF2B5EF4-FFF2-40B4-BE49-F238E27FC236}">
                <a16:creationId xmlns:a16="http://schemas.microsoft.com/office/drawing/2014/main" id="{BB6225DE-9739-5022-7599-898017B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235994"/>
            <a:ext cx="928686" cy="6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Turkey - Wikipedia">
            <a:extLst>
              <a:ext uri="{FF2B5EF4-FFF2-40B4-BE49-F238E27FC236}">
                <a16:creationId xmlns:a16="http://schemas.microsoft.com/office/drawing/2014/main" id="{7F2E65B4-B1E1-8248-1C50-CF393E8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91623"/>
            <a:ext cx="929267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Lithuania - Wikipedia">
            <a:extLst>
              <a:ext uri="{FF2B5EF4-FFF2-40B4-BE49-F238E27FC236}">
                <a16:creationId xmlns:a16="http://schemas.microsoft.com/office/drawing/2014/main" id="{30806D2C-7FF4-B010-D14D-052F68D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46479"/>
            <a:ext cx="923433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ice to meet you">
            <a:hlinkClick r:id="" action="ppaction://media"/>
            <a:extLst>
              <a:ext uri="{FF2B5EF4-FFF2-40B4-BE49-F238E27FC236}">
                <a16:creationId xmlns:a16="http://schemas.microsoft.com/office/drawing/2014/main" id="{7A6D93C9-DEFB-B290-BFFF-0947F4019F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20092" y="1547019"/>
            <a:ext cx="487363" cy="487363"/>
          </a:xfrm>
          <a:prstGeom prst="rect">
            <a:avLst/>
          </a:prstGeom>
        </p:spPr>
      </p:pic>
      <p:pic>
        <p:nvPicPr>
          <p:cNvPr id="3074" name="Picture 2" descr="Nice to Meet You - Openclipart">
            <a:extLst>
              <a:ext uri="{FF2B5EF4-FFF2-40B4-BE49-F238E27FC236}">
                <a16:creationId xmlns:a16="http://schemas.microsoft.com/office/drawing/2014/main" id="{2A160B85-B466-462C-A23D-CEF11801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57" y="12001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ice to meet you _GR">
            <a:hlinkClick r:id="" action="ppaction://media"/>
            <a:extLst>
              <a:ext uri="{FF2B5EF4-FFF2-40B4-BE49-F238E27FC236}">
                <a16:creationId xmlns:a16="http://schemas.microsoft.com/office/drawing/2014/main" id="{5E8B7446-914F-0E96-51C2-5D34F218A9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20092" y="2302261"/>
            <a:ext cx="487363" cy="487363"/>
          </a:xfrm>
          <a:prstGeom prst="rect">
            <a:avLst/>
          </a:prstGeom>
        </p:spPr>
      </p:pic>
      <p:pic>
        <p:nvPicPr>
          <p:cNvPr id="5" name="english and turkish meanings (mp3cut.net) (2)">
            <a:hlinkClick r:id="" action="ppaction://media"/>
            <a:extLst>
              <a:ext uri="{FF2B5EF4-FFF2-40B4-BE49-F238E27FC236}">
                <a16:creationId xmlns:a16="http://schemas.microsoft.com/office/drawing/2014/main" id="{F830FF08-56F4-C31A-D437-E87767332C8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20092" y="3050359"/>
            <a:ext cx="487363" cy="487363"/>
          </a:xfrm>
          <a:prstGeom prst="rect">
            <a:avLst/>
          </a:prstGeom>
        </p:spPr>
      </p:pic>
      <p:pic>
        <p:nvPicPr>
          <p:cNvPr id="6" name="Nice to meet you (1)">
            <a:hlinkClick r:id="" action="ppaction://media"/>
            <a:extLst>
              <a:ext uri="{FF2B5EF4-FFF2-40B4-BE49-F238E27FC236}">
                <a16:creationId xmlns:a16="http://schemas.microsoft.com/office/drawing/2014/main" id="{06C009B6-573D-7BD4-9EE4-E878BE842D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20092" y="3822655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EC2833-4F87-64D0-5463-225A64B293A5}"/>
              </a:ext>
            </a:extLst>
          </p:cNvPr>
          <p:cNvSpPr txBox="1"/>
          <p:nvPr/>
        </p:nvSpPr>
        <p:spPr>
          <a:xfrm>
            <a:off x="2786063" y="1481139"/>
            <a:ext cx="2393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Rád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tě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poznávám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!</a:t>
            </a: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l-GR" sz="2000" i="0" dirty="0">
                <a:effectLst/>
                <a:latin typeface="Bahnschrift Condensed" panose="020B0502040204020203" pitchFamily="34" charset="0"/>
              </a:rPr>
              <a:t>Χάρηκα για την γνωριμία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!</a:t>
            </a: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dirty="0" err="1">
                <a:latin typeface="Bahnschrift Condensed" panose="020B0502040204020203" pitchFamily="34" charset="0"/>
              </a:rPr>
              <a:t>T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anıştığıma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memnun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oldum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!</a:t>
            </a: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Malonu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susipažinti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!</a:t>
            </a:r>
            <a:endParaRPr lang="lt-LT" sz="1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0" dirty="0">
                <a:effectLst/>
                <a:latin typeface="Oswald" panose="00000500000000000000" pitchFamily="2" charset="0"/>
              </a:rPr>
              <a:t>THE ENTRANCE HALL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1026" name="Picture 2" descr="Flag of the Czech Republic - Wikipedia">
            <a:extLst>
              <a:ext uri="{FF2B5EF4-FFF2-40B4-BE49-F238E27FC236}">
                <a16:creationId xmlns:a16="http://schemas.microsoft.com/office/drawing/2014/main" id="{C1A9C6FE-031D-57DB-B288-5A74F39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1139"/>
            <a:ext cx="928686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Greece | Britannica">
            <a:extLst>
              <a:ext uri="{FF2B5EF4-FFF2-40B4-BE49-F238E27FC236}">
                <a16:creationId xmlns:a16="http://schemas.microsoft.com/office/drawing/2014/main" id="{BB6225DE-9739-5022-7599-898017B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235994"/>
            <a:ext cx="928686" cy="6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Turkey - Wikipedia">
            <a:extLst>
              <a:ext uri="{FF2B5EF4-FFF2-40B4-BE49-F238E27FC236}">
                <a16:creationId xmlns:a16="http://schemas.microsoft.com/office/drawing/2014/main" id="{7F2E65B4-B1E1-8248-1C50-CF393E8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91623"/>
            <a:ext cx="929267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Lithuania - Wikipedia">
            <a:extLst>
              <a:ext uri="{FF2B5EF4-FFF2-40B4-BE49-F238E27FC236}">
                <a16:creationId xmlns:a16="http://schemas.microsoft.com/office/drawing/2014/main" id="{30806D2C-7FF4-B010-D14D-052F68D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46479"/>
            <a:ext cx="923433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ctor Interior Of Home Hallway With Furniture Stock Illustration -  Download Image Now - Domestic Life, Entrance Hall, Corridor - iStock">
            <a:extLst>
              <a:ext uri="{FF2B5EF4-FFF2-40B4-BE49-F238E27FC236}">
                <a16:creationId xmlns:a16="http://schemas.microsoft.com/office/drawing/2014/main" id="{47861678-F0CD-D963-26A3-2E5712D0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481139"/>
            <a:ext cx="2768917" cy="23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ntrance hall">
            <a:hlinkClick r:id="" action="ppaction://media"/>
            <a:extLst>
              <a:ext uri="{FF2B5EF4-FFF2-40B4-BE49-F238E27FC236}">
                <a16:creationId xmlns:a16="http://schemas.microsoft.com/office/drawing/2014/main" id="{C35937C4-14E8-8930-BAEF-4E2F71736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55812" y="1612900"/>
            <a:ext cx="487363" cy="487363"/>
          </a:xfrm>
          <a:prstGeom prst="rect">
            <a:avLst/>
          </a:prstGeom>
        </p:spPr>
      </p:pic>
      <p:pic>
        <p:nvPicPr>
          <p:cNvPr id="3" name="Entrance hall_GR">
            <a:hlinkClick r:id="" action="ppaction://media"/>
            <a:extLst>
              <a:ext uri="{FF2B5EF4-FFF2-40B4-BE49-F238E27FC236}">
                <a16:creationId xmlns:a16="http://schemas.microsoft.com/office/drawing/2014/main" id="{EE3E26B7-37B9-A2D2-A2B1-5A40DEE685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55811" y="2328068"/>
            <a:ext cx="487363" cy="487363"/>
          </a:xfrm>
          <a:prstGeom prst="rect">
            <a:avLst/>
          </a:prstGeom>
        </p:spPr>
      </p:pic>
      <p:pic>
        <p:nvPicPr>
          <p:cNvPr id="5" name="english and turkish meanings (mp3cut.net) (3)">
            <a:hlinkClick r:id="" action="ppaction://media"/>
            <a:extLst>
              <a:ext uri="{FF2B5EF4-FFF2-40B4-BE49-F238E27FC236}">
                <a16:creationId xmlns:a16="http://schemas.microsoft.com/office/drawing/2014/main" id="{D4A4FB51-7DB3-3B9D-8F90-2E3E18CDA2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55810" y="3043236"/>
            <a:ext cx="487363" cy="487363"/>
          </a:xfrm>
          <a:prstGeom prst="rect">
            <a:avLst/>
          </a:prstGeom>
        </p:spPr>
      </p:pic>
      <p:pic>
        <p:nvPicPr>
          <p:cNvPr id="6" name="Entrance hall (1)">
            <a:hlinkClick r:id="" action="ppaction://media"/>
            <a:extLst>
              <a:ext uri="{FF2B5EF4-FFF2-40B4-BE49-F238E27FC236}">
                <a16:creationId xmlns:a16="http://schemas.microsoft.com/office/drawing/2014/main" id="{09E313CD-43EA-2746-BF93-68482995F5E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55810" y="3813176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E8E9E-C37E-91C8-7C01-6805706B70E6}"/>
              </a:ext>
            </a:extLst>
          </p:cNvPr>
          <p:cNvSpPr txBox="1"/>
          <p:nvPr/>
        </p:nvSpPr>
        <p:spPr>
          <a:xfrm>
            <a:off x="2843212" y="1642852"/>
            <a:ext cx="21788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vstupní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chodba</a:t>
            </a:r>
            <a:br>
              <a:rPr lang="en-GB" sz="2000" dirty="0">
                <a:latin typeface="Bahnschrift Condensed" panose="020B0502040204020203" pitchFamily="34" charset="0"/>
              </a:rPr>
            </a:br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l-GR" sz="2000" i="0" dirty="0">
                <a:effectLst/>
                <a:latin typeface="Bahnschrift Condensed" panose="020B0502040204020203" pitchFamily="34" charset="0"/>
              </a:rPr>
              <a:t>είσοδος σπιτιού </a:t>
            </a:r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dirty="0" err="1">
                <a:latin typeface="Bahnschrift Condensed" panose="020B0502040204020203" pitchFamily="34" charset="0"/>
              </a:rPr>
              <a:t>g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iriş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r>
              <a:rPr lang="en-GB" sz="2000" dirty="0" err="1">
                <a:latin typeface="Bahnschrift Condensed" panose="020B0502040204020203" pitchFamily="34" charset="0"/>
              </a:rPr>
              <a:t>p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rieškambaris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lt-LT" sz="1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0" dirty="0">
                <a:effectLst/>
                <a:latin typeface="Oswald" panose="00000500000000000000" pitchFamily="2" charset="0"/>
              </a:rPr>
              <a:t>THE KITCHEN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1026" name="Picture 2" descr="Flag of the Czech Republic - Wikipedia">
            <a:extLst>
              <a:ext uri="{FF2B5EF4-FFF2-40B4-BE49-F238E27FC236}">
                <a16:creationId xmlns:a16="http://schemas.microsoft.com/office/drawing/2014/main" id="{C1A9C6FE-031D-57DB-B288-5A74F39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1139"/>
            <a:ext cx="928686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Greece | Britannica">
            <a:extLst>
              <a:ext uri="{FF2B5EF4-FFF2-40B4-BE49-F238E27FC236}">
                <a16:creationId xmlns:a16="http://schemas.microsoft.com/office/drawing/2014/main" id="{BB6225DE-9739-5022-7599-898017B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235994"/>
            <a:ext cx="928686" cy="6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Turkey - Wikipedia">
            <a:extLst>
              <a:ext uri="{FF2B5EF4-FFF2-40B4-BE49-F238E27FC236}">
                <a16:creationId xmlns:a16="http://schemas.microsoft.com/office/drawing/2014/main" id="{7F2E65B4-B1E1-8248-1C50-CF393E8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91623"/>
            <a:ext cx="929267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Lithuania - Wikipedia">
            <a:extLst>
              <a:ext uri="{FF2B5EF4-FFF2-40B4-BE49-F238E27FC236}">
                <a16:creationId xmlns:a16="http://schemas.microsoft.com/office/drawing/2014/main" id="{30806D2C-7FF4-B010-D14D-052F68D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46479"/>
            <a:ext cx="923433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537761B8-062D-5CE1-0443-BF05595C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62" y="1321593"/>
            <a:ext cx="31848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itchen">
            <a:hlinkClick r:id="" action="ppaction://media"/>
            <a:extLst>
              <a:ext uri="{FF2B5EF4-FFF2-40B4-BE49-F238E27FC236}">
                <a16:creationId xmlns:a16="http://schemas.microsoft.com/office/drawing/2014/main" id="{C1FE2478-1400-875A-31BE-D8E5E03294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05807" y="1547019"/>
            <a:ext cx="487363" cy="487363"/>
          </a:xfrm>
          <a:prstGeom prst="rect">
            <a:avLst/>
          </a:prstGeom>
        </p:spPr>
      </p:pic>
      <p:pic>
        <p:nvPicPr>
          <p:cNvPr id="3" name="Kitchen_GR">
            <a:hlinkClick r:id="" action="ppaction://media"/>
            <a:extLst>
              <a:ext uri="{FF2B5EF4-FFF2-40B4-BE49-F238E27FC236}">
                <a16:creationId xmlns:a16="http://schemas.microsoft.com/office/drawing/2014/main" id="{39F6426C-53CD-EDA4-A026-6CCEB9FA00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05807" y="2337519"/>
            <a:ext cx="487363" cy="487363"/>
          </a:xfrm>
          <a:prstGeom prst="rect">
            <a:avLst/>
          </a:prstGeom>
        </p:spPr>
      </p:pic>
      <p:pic>
        <p:nvPicPr>
          <p:cNvPr id="4" name="Kitchen (1)">
            <a:hlinkClick r:id="" action="ppaction://media"/>
            <a:extLst>
              <a:ext uri="{FF2B5EF4-FFF2-40B4-BE49-F238E27FC236}">
                <a16:creationId xmlns:a16="http://schemas.microsoft.com/office/drawing/2014/main" id="{24A7EBC8-3EFD-EB5C-7AE1-9FDEDD5E38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05807" y="3779827"/>
            <a:ext cx="487363" cy="487363"/>
          </a:xfrm>
          <a:prstGeom prst="rect">
            <a:avLst/>
          </a:prstGeom>
        </p:spPr>
      </p:pic>
      <p:pic>
        <p:nvPicPr>
          <p:cNvPr id="5" name="english and turkish meanings (mp3cut.net) (8)">
            <a:hlinkClick r:id="" action="ppaction://media"/>
            <a:extLst>
              <a:ext uri="{FF2B5EF4-FFF2-40B4-BE49-F238E27FC236}">
                <a16:creationId xmlns:a16="http://schemas.microsoft.com/office/drawing/2014/main" id="{76492847-F328-F5D7-C938-CB93BE7AB07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05806" y="3058673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4DC62E-58BD-19DA-CC06-9B009AC6B01C}"/>
              </a:ext>
            </a:extLst>
          </p:cNvPr>
          <p:cNvSpPr txBox="1"/>
          <p:nvPr/>
        </p:nvSpPr>
        <p:spPr>
          <a:xfrm>
            <a:off x="2843212" y="1642852"/>
            <a:ext cx="21788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Bahnschrift Condensed" panose="020B0502040204020203" pitchFamily="34" charset="0"/>
              </a:rPr>
              <a:t>k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uchyně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r>
              <a:rPr lang="el-GR" sz="2000" i="0" dirty="0">
                <a:effectLst/>
                <a:latin typeface="Bahnschrift Condensed" panose="020B0502040204020203" pitchFamily="34" charset="0"/>
              </a:rPr>
              <a:t>κουζίνα 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dirty="0" err="1">
                <a:latin typeface="Bahnschrift Condensed" panose="020B0502040204020203" pitchFamily="34" charset="0"/>
              </a:rPr>
              <a:t>m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utfak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r>
              <a:rPr lang="lt-LT" sz="2000" i="0" dirty="0">
                <a:effectLst/>
                <a:latin typeface="Bahnschrift Condensed" panose="020B0502040204020203" pitchFamily="34" charset="0"/>
              </a:rPr>
              <a:t>virtuvė</a:t>
            </a:r>
            <a:endParaRPr lang="en-GB" sz="2000" dirty="0">
              <a:latin typeface="Bahnschrift Condensed" panose="020B0502040204020203" pitchFamily="34" charset="0"/>
            </a:endParaRPr>
          </a:p>
          <a:p>
            <a:endParaRPr lang="lt-LT" sz="1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0" dirty="0">
                <a:effectLst/>
                <a:latin typeface="Oswald" panose="00000500000000000000" pitchFamily="2" charset="0"/>
              </a:rPr>
              <a:t>THE LIVING ROOM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1026" name="Picture 2" descr="Flag of the Czech Republic - Wikipedia">
            <a:extLst>
              <a:ext uri="{FF2B5EF4-FFF2-40B4-BE49-F238E27FC236}">
                <a16:creationId xmlns:a16="http://schemas.microsoft.com/office/drawing/2014/main" id="{C1A9C6FE-031D-57DB-B288-5A74F39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1139"/>
            <a:ext cx="928686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Greece | Britannica">
            <a:extLst>
              <a:ext uri="{FF2B5EF4-FFF2-40B4-BE49-F238E27FC236}">
                <a16:creationId xmlns:a16="http://schemas.microsoft.com/office/drawing/2014/main" id="{BB6225DE-9739-5022-7599-898017B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235994"/>
            <a:ext cx="928686" cy="6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Turkey - Wikipedia">
            <a:extLst>
              <a:ext uri="{FF2B5EF4-FFF2-40B4-BE49-F238E27FC236}">
                <a16:creationId xmlns:a16="http://schemas.microsoft.com/office/drawing/2014/main" id="{7F2E65B4-B1E1-8248-1C50-CF393E8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91623"/>
            <a:ext cx="929267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Lithuania - Wikipedia">
            <a:extLst>
              <a:ext uri="{FF2B5EF4-FFF2-40B4-BE49-F238E27FC236}">
                <a16:creationId xmlns:a16="http://schemas.microsoft.com/office/drawing/2014/main" id="{30806D2C-7FF4-B010-D14D-052F68D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46479"/>
            <a:ext cx="923433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est Living room with furniture Illustration download in PNG &amp; Vector format">
            <a:extLst>
              <a:ext uri="{FF2B5EF4-FFF2-40B4-BE49-F238E27FC236}">
                <a16:creationId xmlns:a16="http://schemas.microsoft.com/office/drawing/2014/main" id="{61213C31-736C-C637-E757-363BD33D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9" y="1393031"/>
            <a:ext cx="3457200" cy="256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iving room">
            <a:hlinkClick r:id="" action="ppaction://media"/>
            <a:extLst>
              <a:ext uri="{FF2B5EF4-FFF2-40B4-BE49-F238E27FC236}">
                <a16:creationId xmlns:a16="http://schemas.microsoft.com/office/drawing/2014/main" id="{8A124E73-56C0-7813-C683-253ED6A72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84375" y="1547019"/>
            <a:ext cx="487363" cy="487363"/>
          </a:xfrm>
          <a:prstGeom prst="rect">
            <a:avLst/>
          </a:prstGeom>
        </p:spPr>
      </p:pic>
      <p:pic>
        <p:nvPicPr>
          <p:cNvPr id="3" name="Living room_GR">
            <a:hlinkClick r:id="" action="ppaction://media"/>
            <a:extLst>
              <a:ext uri="{FF2B5EF4-FFF2-40B4-BE49-F238E27FC236}">
                <a16:creationId xmlns:a16="http://schemas.microsoft.com/office/drawing/2014/main" id="{3DA9E164-9F3D-54C6-6F7E-774FABAB4C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84374" y="2337519"/>
            <a:ext cx="487363" cy="487363"/>
          </a:xfrm>
          <a:prstGeom prst="rect">
            <a:avLst/>
          </a:prstGeom>
        </p:spPr>
      </p:pic>
      <p:pic>
        <p:nvPicPr>
          <p:cNvPr id="4" name="Living room (1)">
            <a:hlinkClick r:id="" action="ppaction://media"/>
            <a:extLst>
              <a:ext uri="{FF2B5EF4-FFF2-40B4-BE49-F238E27FC236}">
                <a16:creationId xmlns:a16="http://schemas.microsoft.com/office/drawing/2014/main" id="{47C1656F-F144-B200-810E-7855086091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84373" y="3779827"/>
            <a:ext cx="487363" cy="487363"/>
          </a:xfrm>
          <a:prstGeom prst="rect">
            <a:avLst/>
          </a:prstGeom>
        </p:spPr>
      </p:pic>
      <p:pic>
        <p:nvPicPr>
          <p:cNvPr id="5" name="english and turkish meanings (mp3cut.net) (10)">
            <a:hlinkClick r:id="" action="ppaction://media"/>
            <a:extLst>
              <a:ext uri="{FF2B5EF4-FFF2-40B4-BE49-F238E27FC236}">
                <a16:creationId xmlns:a16="http://schemas.microsoft.com/office/drawing/2014/main" id="{692B3081-6DAD-27E5-E961-5FB5BB4808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84372" y="3058673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AEBCA-9C3B-9A46-D5D2-BC435E6760A3}"/>
              </a:ext>
            </a:extLst>
          </p:cNvPr>
          <p:cNvSpPr txBox="1"/>
          <p:nvPr/>
        </p:nvSpPr>
        <p:spPr>
          <a:xfrm>
            <a:off x="2843212" y="1642852"/>
            <a:ext cx="2178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Bahnschrift Condensed" panose="020B0502040204020203" pitchFamily="34" charset="0"/>
              </a:rPr>
              <a:t>o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bývák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l-GR" sz="2000" i="0" dirty="0">
                <a:effectLst/>
                <a:latin typeface="Bahnschrift Condensed" panose="020B0502040204020203" pitchFamily="34" charset="0"/>
              </a:rPr>
              <a:t>καθιστικό </a:t>
            </a:r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oturma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odası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lt-LT" sz="2000" i="0" dirty="0">
                <a:effectLst/>
                <a:latin typeface="Bahnschrift Condensed" panose="020B0502040204020203" pitchFamily="34" charset="0"/>
              </a:rPr>
              <a:t>svetainė</a:t>
            </a:r>
            <a:endParaRPr lang="en-GB" sz="2000" dirty="0">
              <a:latin typeface="Bahnschrift Condensed" panose="020B0502040204020203" pitchFamily="34" charset="0"/>
            </a:endParaRPr>
          </a:p>
          <a:p>
            <a:endParaRPr lang="lt-LT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0" dirty="0">
                <a:effectLst/>
                <a:latin typeface="Oswald" panose="00000500000000000000" pitchFamily="2" charset="0"/>
              </a:rPr>
              <a:t>THE BATHROOM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1026" name="Picture 2" descr="Flag of the Czech Republic - Wikipedia">
            <a:extLst>
              <a:ext uri="{FF2B5EF4-FFF2-40B4-BE49-F238E27FC236}">
                <a16:creationId xmlns:a16="http://schemas.microsoft.com/office/drawing/2014/main" id="{C1A9C6FE-031D-57DB-B288-5A74F39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1139"/>
            <a:ext cx="928686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Greece | Britannica">
            <a:extLst>
              <a:ext uri="{FF2B5EF4-FFF2-40B4-BE49-F238E27FC236}">
                <a16:creationId xmlns:a16="http://schemas.microsoft.com/office/drawing/2014/main" id="{BB6225DE-9739-5022-7599-898017B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235994"/>
            <a:ext cx="928686" cy="6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Turkey - Wikipedia">
            <a:extLst>
              <a:ext uri="{FF2B5EF4-FFF2-40B4-BE49-F238E27FC236}">
                <a16:creationId xmlns:a16="http://schemas.microsoft.com/office/drawing/2014/main" id="{7F2E65B4-B1E1-8248-1C50-CF393E8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91623"/>
            <a:ext cx="929267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Lithuania - Wikipedia">
            <a:extLst>
              <a:ext uri="{FF2B5EF4-FFF2-40B4-BE49-F238E27FC236}">
                <a16:creationId xmlns:a16="http://schemas.microsoft.com/office/drawing/2014/main" id="{30806D2C-7FF4-B010-D14D-052F68D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46479"/>
            <a:ext cx="923433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athroom Illustration in PNG, SVG">
            <a:extLst>
              <a:ext uri="{FF2B5EF4-FFF2-40B4-BE49-F238E27FC236}">
                <a16:creationId xmlns:a16="http://schemas.microsoft.com/office/drawing/2014/main" id="{112187F3-BBE1-8FC1-9535-55699E27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71" y="979541"/>
            <a:ext cx="3346429" cy="33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throom">
            <a:hlinkClick r:id="" action="ppaction://media"/>
            <a:extLst>
              <a:ext uri="{FF2B5EF4-FFF2-40B4-BE49-F238E27FC236}">
                <a16:creationId xmlns:a16="http://schemas.microsoft.com/office/drawing/2014/main" id="{EEE2410F-3002-D172-E18E-A7F2B3BC8D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62944" y="1547019"/>
            <a:ext cx="487363" cy="487363"/>
          </a:xfrm>
          <a:prstGeom prst="rect">
            <a:avLst/>
          </a:prstGeom>
        </p:spPr>
      </p:pic>
      <p:pic>
        <p:nvPicPr>
          <p:cNvPr id="3" name="Bathroom _GR">
            <a:hlinkClick r:id="" action="ppaction://media"/>
            <a:extLst>
              <a:ext uri="{FF2B5EF4-FFF2-40B4-BE49-F238E27FC236}">
                <a16:creationId xmlns:a16="http://schemas.microsoft.com/office/drawing/2014/main" id="{D373F6A0-E1E7-2980-76BC-12E1C5DCE5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62944" y="2328068"/>
            <a:ext cx="487363" cy="487363"/>
          </a:xfrm>
          <a:prstGeom prst="rect">
            <a:avLst/>
          </a:prstGeom>
        </p:spPr>
      </p:pic>
      <p:pic>
        <p:nvPicPr>
          <p:cNvPr id="4" name="Bathroom (1)">
            <a:hlinkClick r:id="" action="ppaction://media"/>
            <a:extLst>
              <a:ext uri="{FF2B5EF4-FFF2-40B4-BE49-F238E27FC236}">
                <a16:creationId xmlns:a16="http://schemas.microsoft.com/office/drawing/2014/main" id="{6A5CD79A-BA92-FA3D-8EEE-ED0B61EB3C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62944" y="3779827"/>
            <a:ext cx="487363" cy="487363"/>
          </a:xfrm>
          <a:prstGeom prst="rect">
            <a:avLst/>
          </a:prstGeom>
        </p:spPr>
      </p:pic>
      <p:pic>
        <p:nvPicPr>
          <p:cNvPr id="5" name="english and turkish meanings (mp3cut.net) (4)">
            <a:hlinkClick r:id="" action="ppaction://media"/>
            <a:extLst>
              <a:ext uri="{FF2B5EF4-FFF2-40B4-BE49-F238E27FC236}">
                <a16:creationId xmlns:a16="http://schemas.microsoft.com/office/drawing/2014/main" id="{0138D635-B00D-4D5E-DDEB-3117324B9CB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62943" y="3053947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402C8-263D-E234-3E7B-515C240351BD}"/>
              </a:ext>
            </a:extLst>
          </p:cNvPr>
          <p:cNvSpPr txBox="1"/>
          <p:nvPr/>
        </p:nvSpPr>
        <p:spPr>
          <a:xfrm>
            <a:off x="2843212" y="1642852"/>
            <a:ext cx="2178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Bahnschrift Condensed" panose="020B0502040204020203" pitchFamily="34" charset="0"/>
              </a:rPr>
              <a:t>k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oupelna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l-GR" sz="2000" i="0" dirty="0">
                <a:effectLst/>
                <a:latin typeface="Bahnschrift Condensed" panose="020B0502040204020203" pitchFamily="34" charset="0"/>
              </a:rPr>
              <a:t>μπάνιο 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dirty="0" err="1">
                <a:latin typeface="Bahnschrift Condensed" panose="020B0502040204020203" pitchFamily="34" charset="0"/>
              </a:rPr>
              <a:t>b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anyo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vonia</a:t>
            </a:r>
            <a:endParaRPr lang="lt-LT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0" dirty="0">
                <a:effectLst/>
                <a:latin typeface="Oswald" panose="00000500000000000000" pitchFamily="2" charset="0"/>
              </a:rPr>
              <a:t>THE TOILET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1026" name="Picture 2" descr="Flag of the Czech Republic - Wikipedia">
            <a:extLst>
              <a:ext uri="{FF2B5EF4-FFF2-40B4-BE49-F238E27FC236}">
                <a16:creationId xmlns:a16="http://schemas.microsoft.com/office/drawing/2014/main" id="{C1A9C6FE-031D-57DB-B288-5A74F39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1139"/>
            <a:ext cx="928686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Greece | Britannica">
            <a:extLst>
              <a:ext uri="{FF2B5EF4-FFF2-40B4-BE49-F238E27FC236}">
                <a16:creationId xmlns:a16="http://schemas.microsoft.com/office/drawing/2014/main" id="{BB6225DE-9739-5022-7599-898017B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235994"/>
            <a:ext cx="928686" cy="6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Turkey - Wikipedia">
            <a:extLst>
              <a:ext uri="{FF2B5EF4-FFF2-40B4-BE49-F238E27FC236}">
                <a16:creationId xmlns:a16="http://schemas.microsoft.com/office/drawing/2014/main" id="{7F2E65B4-B1E1-8248-1C50-CF393E8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91623"/>
            <a:ext cx="929267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Lithuania - Wikipedia">
            <a:extLst>
              <a:ext uri="{FF2B5EF4-FFF2-40B4-BE49-F238E27FC236}">
                <a16:creationId xmlns:a16="http://schemas.microsoft.com/office/drawing/2014/main" id="{30806D2C-7FF4-B010-D14D-052F68D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46479"/>
            <a:ext cx="923433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142 Restroom Illustrations - Free in SVG, PNG, EPS - IconScout">
            <a:extLst>
              <a:ext uri="{FF2B5EF4-FFF2-40B4-BE49-F238E27FC236}">
                <a16:creationId xmlns:a16="http://schemas.microsoft.com/office/drawing/2014/main" id="{0E8109C9-5637-DBEE-AEB6-C984A4A94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67" y="1548587"/>
            <a:ext cx="3273933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oilet">
            <a:hlinkClick r:id="" action="ppaction://media"/>
            <a:extLst>
              <a:ext uri="{FF2B5EF4-FFF2-40B4-BE49-F238E27FC236}">
                <a16:creationId xmlns:a16="http://schemas.microsoft.com/office/drawing/2014/main" id="{BBDF6CEF-9F41-8E71-51F8-2BF0CCB4F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77232" y="1548587"/>
            <a:ext cx="487363" cy="487363"/>
          </a:xfrm>
          <a:prstGeom prst="rect">
            <a:avLst/>
          </a:prstGeom>
        </p:spPr>
      </p:pic>
      <p:pic>
        <p:nvPicPr>
          <p:cNvPr id="3" name="Toilet _GR">
            <a:hlinkClick r:id="" action="ppaction://media"/>
            <a:extLst>
              <a:ext uri="{FF2B5EF4-FFF2-40B4-BE49-F238E27FC236}">
                <a16:creationId xmlns:a16="http://schemas.microsoft.com/office/drawing/2014/main" id="{9253CBE9-BD85-C605-A1B9-C3D55F2546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77232" y="2328068"/>
            <a:ext cx="487363" cy="487363"/>
          </a:xfrm>
          <a:prstGeom prst="rect">
            <a:avLst/>
          </a:prstGeom>
        </p:spPr>
      </p:pic>
      <p:pic>
        <p:nvPicPr>
          <p:cNvPr id="4" name="Toilet (1)">
            <a:hlinkClick r:id="" action="ppaction://media"/>
            <a:extLst>
              <a:ext uri="{FF2B5EF4-FFF2-40B4-BE49-F238E27FC236}">
                <a16:creationId xmlns:a16="http://schemas.microsoft.com/office/drawing/2014/main" id="{735D4D2C-58FD-CC78-1C49-A57D4C92978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77232" y="3746479"/>
            <a:ext cx="487363" cy="487363"/>
          </a:xfrm>
          <a:prstGeom prst="rect">
            <a:avLst/>
          </a:prstGeom>
        </p:spPr>
      </p:pic>
      <p:pic>
        <p:nvPicPr>
          <p:cNvPr id="5" name="english and turkish meanings (mp3cut.net) (11)">
            <a:hlinkClick r:id="" action="ppaction://media"/>
            <a:extLst>
              <a:ext uri="{FF2B5EF4-FFF2-40B4-BE49-F238E27FC236}">
                <a16:creationId xmlns:a16="http://schemas.microsoft.com/office/drawing/2014/main" id="{463DFE0E-97B1-7DD2-4005-C6240FC563D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77231" y="3057503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56508C-AC82-8F27-C07D-F7EE7E688933}"/>
              </a:ext>
            </a:extLst>
          </p:cNvPr>
          <p:cNvSpPr txBox="1"/>
          <p:nvPr/>
        </p:nvSpPr>
        <p:spPr>
          <a:xfrm>
            <a:off x="2843212" y="1642852"/>
            <a:ext cx="217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400" dirty="0"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B0DBD-9C82-549E-D259-DB9C4E734546}"/>
              </a:ext>
            </a:extLst>
          </p:cNvPr>
          <p:cNvSpPr txBox="1"/>
          <p:nvPr/>
        </p:nvSpPr>
        <p:spPr>
          <a:xfrm>
            <a:off x="2793141" y="1481139"/>
            <a:ext cx="21788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Bahnschrift Condensed" panose="020B0502040204020203" pitchFamily="34" charset="0"/>
              </a:rPr>
              <a:t>z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áchod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r>
              <a:rPr lang="el-GR" sz="2000" i="0" dirty="0">
                <a:effectLst/>
                <a:latin typeface="Bahnschrift Condensed" panose="020B0502040204020203" pitchFamily="34" charset="0"/>
              </a:rPr>
              <a:t>τουαλέτα 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dirty="0" err="1">
                <a:latin typeface="Bahnschrift Condensed" panose="020B0502040204020203" pitchFamily="34" charset="0"/>
              </a:rPr>
              <a:t>t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uvalet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tualetas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lt-LT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0" dirty="0">
                <a:effectLst/>
                <a:latin typeface="Oswald" panose="00000500000000000000" pitchFamily="2" charset="0"/>
              </a:rPr>
              <a:t>THE CHILDREN’S ROOM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1026" name="Picture 2" descr="Flag of the Czech Republic - Wikipedia">
            <a:extLst>
              <a:ext uri="{FF2B5EF4-FFF2-40B4-BE49-F238E27FC236}">
                <a16:creationId xmlns:a16="http://schemas.microsoft.com/office/drawing/2014/main" id="{C1A9C6FE-031D-57DB-B288-5A74F39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81139"/>
            <a:ext cx="928686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Greece | Britannica">
            <a:extLst>
              <a:ext uri="{FF2B5EF4-FFF2-40B4-BE49-F238E27FC236}">
                <a16:creationId xmlns:a16="http://schemas.microsoft.com/office/drawing/2014/main" id="{BB6225DE-9739-5022-7599-898017B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235994"/>
            <a:ext cx="928686" cy="6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lag of Turkey - Wikipedia">
            <a:extLst>
              <a:ext uri="{FF2B5EF4-FFF2-40B4-BE49-F238E27FC236}">
                <a16:creationId xmlns:a16="http://schemas.microsoft.com/office/drawing/2014/main" id="{7F2E65B4-B1E1-8248-1C50-CF393E87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991623"/>
            <a:ext cx="929267" cy="6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Lithuania - Wikipedia">
            <a:extLst>
              <a:ext uri="{FF2B5EF4-FFF2-40B4-BE49-F238E27FC236}">
                <a16:creationId xmlns:a16="http://schemas.microsoft.com/office/drawing/2014/main" id="{30806D2C-7FF4-B010-D14D-052F68DC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46479"/>
            <a:ext cx="923433" cy="5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F4A60B2-0253-BCA9-4D8E-2776674F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39" y="1308883"/>
            <a:ext cx="365469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ildren’s room">
            <a:hlinkClick r:id="" action="ppaction://media"/>
            <a:extLst>
              <a:ext uri="{FF2B5EF4-FFF2-40B4-BE49-F238E27FC236}">
                <a16:creationId xmlns:a16="http://schemas.microsoft.com/office/drawing/2014/main" id="{9328D19B-4875-E112-0547-19654BB9A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34382" y="1547019"/>
            <a:ext cx="487363" cy="487363"/>
          </a:xfrm>
          <a:prstGeom prst="rect">
            <a:avLst/>
          </a:prstGeom>
        </p:spPr>
      </p:pic>
      <p:pic>
        <p:nvPicPr>
          <p:cNvPr id="3" name="Children's room_GR">
            <a:hlinkClick r:id="" action="ppaction://media"/>
            <a:extLst>
              <a:ext uri="{FF2B5EF4-FFF2-40B4-BE49-F238E27FC236}">
                <a16:creationId xmlns:a16="http://schemas.microsoft.com/office/drawing/2014/main" id="{D2DC545F-6C0A-A9FB-D684-F112EBF47E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34382" y="2302261"/>
            <a:ext cx="487363" cy="487363"/>
          </a:xfrm>
          <a:prstGeom prst="rect">
            <a:avLst/>
          </a:prstGeom>
        </p:spPr>
      </p:pic>
      <p:pic>
        <p:nvPicPr>
          <p:cNvPr id="4" name="Children’s room (1)">
            <a:hlinkClick r:id="" action="ppaction://media"/>
            <a:extLst>
              <a:ext uri="{FF2B5EF4-FFF2-40B4-BE49-F238E27FC236}">
                <a16:creationId xmlns:a16="http://schemas.microsoft.com/office/drawing/2014/main" id="{A0C54138-D295-7AB3-86EF-15AD95AE46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34381" y="3779827"/>
            <a:ext cx="487363" cy="487363"/>
          </a:xfrm>
          <a:prstGeom prst="rect">
            <a:avLst/>
          </a:prstGeom>
        </p:spPr>
      </p:pic>
      <p:pic>
        <p:nvPicPr>
          <p:cNvPr id="5" name="english and turkish meanings (mp3cut.net) (6)">
            <a:hlinkClick r:id="" action="ppaction://media"/>
            <a:extLst>
              <a:ext uri="{FF2B5EF4-FFF2-40B4-BE49-F238E27FC236}">
                <a16:creationId xmlns:a16="http://schemas.microsoft.com/office/drawing/2014/main" id="{59995D9F-BDDF-4663-8B91-6B4B2B88E86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34380" y="3057503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32BBC9-A6D6-28C6-EA69-F6836649BF4B}"/>
              </a:ext>
            </a:extLst>
          </p:cNvPr>
          <p:cNvSpPr txBox="1"/>
          <p:nvPr/>
        </p:nvSpPr>
        <p:spPr>
          <a:xfrm>
            <a:off x="2723570" y="1559867"/>
            <a:ext cx="2178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dětský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pokoj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el-GR" sz="2000" i="0" dirty="0">
                <a:effectLst/>
                <a:latin typeface="Bahnschrift Condensed" panose="020B0502040204020203" pitchFamily="34" charset="0"/>
              </a:rPr>
              <a:t>παιδικό δωμάτιο 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çocuk</a:t>
            </a:r>
            <a:r>
              <a:rPr lang="en-GB" sz="2000" i="0" dirty="0"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i="0" dirty="0" err="1">
                <a:effectLst/>
                <a:latin typeface="Bahnschrift Condensed" panose="020B0502040204020203" pitchFamily="34" charset="0"/>
              </a:rPr>
              <a:t>odası</a:t>
            </a:r>
            <a:endParaRPr lang="en-GB" sz="2000" i="0" dirty="0">
              <a:effectLst/>
              <a:latin typeface="Bahnschrift Condensed" panose="020B0502040204020203" pitchFamily="34" charset="0"/>
            </a:endParaRPr>
          </a:p>
          <a:p>
            <a:endParaRPr lang="en-GB" sz="2000" dirty="0">
              <a:latin typeface="Bahnschrift Condensed" panose="020B0502040204020203" pitchFamily="34" charset="0"/>
            </a:endParaRPr>
          </a:p>
          <a:p>
            <a:r>
              <a:rPr lang="lt-LT" sz="2000" i="0" dirty="0">
                <a:effectLst/>
                <a:latin typeface="Bahnschrift Condensed" panose="020B0502040204020203" pitchFamily="34" charset="0"/>
              </a:rPr>
              <a:t>vaikų kambarys</a:t>
            </a:r>
            <a:endParaRPr lang="lt-LT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International Mother Language Day by Slidesgo">
  <a:themeElements>
    <a:clrScheme name="Simple Light">
      <a:dk1>
        <a:srgbClr val="2A284C"/>
      </a:dk1>
      <a:lt1>
        <a:srgbClr val="E4E6F4"/>
      </a:lt1>
      <a:dk2>
        <a:srgbClr val="C6C8EE"/>
      </a:dk2>
      <a:lt2>
        <a:srgbClr val="9092EC"/>
      </a:lt2>
      <a:accent1>
        <a:srgbClr val="FFFFFF"/>
      </a:accent1>
      <a:accent2>
        <a:srgbClr val="FA6449"/>
      </a:accent2>
      <a:accent3>
        <a:srgbClr val="DD4226"/>
      </a:accent3>
      <a:accent4>
        <a:srgbClr val="FEA42E"/>
      </a:accent4>
      <a:accent5>
        <a:srgbClr val="EA881C"/>
      </a:accent5>
      <a:accent6>
        <a:srgbClr val="FF6308"/>
      </a:accent6>
      <a:hlink>
        <a:srgbClr val="2A28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102</Words>
  <Application>Microsoft Office PowerPoint</Application>
  <PresentationFormat>Předvádění na obrazovce (16:9)</PresentationFormat>
  <Paragraphs>96</Paragraphs>
  <Slides>11</Slides>
  <Notes>11</Notes>
  <HiddenSlides>0</HiddenSlides>
  <MMClips>40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Oswald</vt:lpstr>
      <vt:lpstr>Bahnschrift Condensed</vt:lpstr>
      <vt:lpstr>Palanquin Dark</vt:lpstr>
      <vt:lpstr>Roboto</vt:lpstr>
      <vt:lpstr>Arial</vt:lpstr>
      <vt:lpstr>International Mother Language Day by Slidesgo</vt:lpstr>
      <vt:lpstr>MULTILINGUAL DICTIONARY</vt:lpstr>
      <vt:lpstr>HELLO</vt:lpstr>
      <vt:lpstr>NICE TO MEET YOU!</vt:lpstr>
      <vt:lpstr>THE ENTRANCE HALL</vt:lpstr>
      <vt:lpstr>THE KITCHEN</vt:lpstr>
      <vt:lpstr>THE LIVING ROOM</vt:lpstr>
      <vt:lpstr>THE BATHROOM</vt:lpstr>
      <vt:lpstr>THE TOILET</vt:lpstr>
      <vt:lpstr>THE CHILDREN’S ROOM</vt:lpstr>
      <vt:lpstr>THE GARDEN</vt:lpstr>
      <vt:lpstr>THE LIBRARY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MULTILINGUAL DICTIONARY</dc:title>
  <dc:creator>Eva Žilinskaitė</dc:creator>
  <cp:lastModifiedBy>Lechnýřová Pavlína</cp:lastModifiedBy>
  <cp:revision>5</cp:revision>
  <dcterms:modified xsi:type="dcterms:W3CDTF">2023-06-26T12:57:55Z</dcterms:modified>
</cp:coreProperties>
</file>