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6309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10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537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2963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1306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60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42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40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968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161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636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35C10-2ECC-406E-A79F-D751CC26A032}" type="datetimeFigureOut">
              <a:rPr lang="cs-CZ" smtClean="0"/>
              <a:t>4. 4. 2017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0B6AD-FD9E-4ACD-A906-D4E1F47B5A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68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61257">
            <a:off x="1278431" y="680883"/>
            <a:ext cx="3266425" cy="5461055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5693570" y="826087"/>
            <a:ext cx="5761010" cy="517064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88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Velikonoce</a:t>
            </a:r>
          </a:p>
          <a:p>
            <a:pPr algn="ctr"/>
            <a:r>
              <a:rPr lang="cs-CZ" sz="88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Easter</a:t>
            </a:r>
            <a:endParaRPr lang="cs-CZ" sz="88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r>
              <a:rPr lang="cs-CZ" sz="88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4.H</a:t>
            </a:r>
          </a:p>
          <a:p>
            <a:pPr algn="ctr"/>
            <a:r>
              <a:rPr lang="cs-CZ" sz="66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Czech Republic </a:t>
            </a:r>
          </a:p>
        </p:txBody>
      </p:sp>
    </p:spTree>
    <p:extLst>
      <p:ext uri="{BB962C8B-B14F-4D97-AF65-F5344CB8AC3E}">
        <p14:creationId xmlns:p14="http://schemas.microsoft.com/office/powerpoint/2010/main" val="119838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834182" y="412643"/>
            <a:ext cx="104532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Začátek naší práce</a:t>
            </a:r>
          </a:p>
          <a:p>
            <a:pPr algn="ctr"/>
            <a:r>
              <a:rPr lang="cs-CZ" sz="4000" b="1" dirty="0" err="1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The</a:t>
            </a:r>
            <a:r>
              <a:rPr lang="cs-CZ" sz="4000" b="1" dirty="0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b</a:t>
            </a:r>
            <a:r>
              <a:rPr lang="cs-CZ" sz="4000" b="1" dirty="0" err="1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eginning</a:t>
            </a:r>
            <a:r>
              <a:rPr lang="cs-CZ" sz="4000" b="1" dirty="0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of</a:t>
            </a:r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our</a:t>
            </a:r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work</a:t>
            </a:r>
            <a:endParaRPr lang="cs-CZ" sz="40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52" y="1906664"/>
            <a:ext cx="5007897" cy="281694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579" y="1817265"/>
            <a:ext cx="5160236" cy="327391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111" y="3624805"/>
            <a:ext cx="3409412" cy="323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5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56388" y="411796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Dokončení naší práce</a:t>
            </a:r>
          </a:p>
          <a:p>
            <a:pPr algn="ctr"/>
            <a:r>
              <a:rPr lang="cs-CZ" sz="4000" b="1" dirty="0" err="1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The</a:t>
            </a:r>
            <a:r>
              <a:rPr lang="cs-CZ" sz="4000" b="1" dirty="0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f</a:t>
            </a:r>
            <a:r>
              <a:rPr lang="cs-CZ" sz="4000" b="1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inishing</a:t>
            </a:r>
            <a:r>
              <a:rPr lang="cs-CZ" sz="4000" b="1" dirty="0" smtClean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of</a:t>
            </a:r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our</a:t>
            </a:r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work</a:t>
            </a:r>
            <a:endParaRPr lang="cs-CZ" sz="40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endParaRPr lang="cs-CZ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5" y="1750143"/>
            <a:ext cx="5191432" cy="327465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69" y="1750143"/>
            <a:ext cx="4518753" cy="271861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136" y="2957996"/>
            <a:ext cx="3337930" cy="390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0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77672" y="412644"/>
            <a:ext cx="447263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Velikonoční výrobky</a:t>
            </a:r>
          </a:p>
          <a:p>
            <a:pPr algn="ctr"/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Easter</a:t>
            </a:r>
            <a:r>
              <a:rPr lang="cs-CZ" sz="40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0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products</a:t>
            </a:r>
            <a:endParaRPr lang="cs-CZ" sz="40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endParaRPr lang="cs-CZ" sz="40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829" y="1782488"/>
            <a:ext cx="3666319" cy="499685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59" y="1782488"/>
            <a:ext cx="1569542" cy="2655474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268" y="4050266"/>
            <a:ext cx="1840177" cy="2729076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256" y="4702669"/>
            <a:ext cx="2889479" cy="162828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691" y="2191313"/>
            <a:ext cx="2335349" cy="2246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39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484" y="1434351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Jak slavíme Velikonoce </a:t>
            </a:r>
          </a:p>
          <a:p>
            <a:pPr algn="ctr"/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 České republice</a:t>
            </a:r>
          </a:p>
          <a:p>
            <a:pPr algn="ctr"/>
            <a:endParaRPr lang="cs-CZ" sz="44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r>
              <a:rPr lang="cs-CZ" sz="4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How</a:t>
            </a:r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we</a:t>
            </a:r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celebrate</a:t>
            </a:r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Easter</a:t>
            </a:r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</a:p>
          <a:p>
            <a:pPr algn="ctr"/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in </a:t>
            </a:r>
            <a:r>
              <a:rPr lang="cs-CZ" sz="4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the</a:t>
            </a:r>
            <a:r>
              <a:rPr lang="cs-CZ" sz="4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Czech Republic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123" y="214537"/>
            <a:ext cx="4625941" cy="646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0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155233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sz="5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Velikonoční slovníček</a:t>
            </a:r>
          </a:p>
          <a:p>
            <a:pPr algn="ctr"/>
            <a:endParaRPr lang="cs-CZ" sz="54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r>
              <a:rPr lang="cs-CZ" sz="5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Easter</a:t>
            </a:r>
            <a:r>
              <a:rPr lang="cs-CZ" sz="54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54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vocabulary</a:t>
            </a:r>
            <a:endParaRPr lang="cs-CZ" sz="54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928" y="314632"/>
            <a:ext cx="4657131" cy="631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72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41707" y="1985805"/>
            <a:ext cx="515359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48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Velikonoční říkanky</a:t>
            </a:r>
          </a:p>
          <a:p>
            <a:pPr algn="ctr"/>
            <a:endParaRPr lang="cs-CZ" sz="48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  <a:p>
            <a:pPr algn="ctr"/>
            <a:r>
              <a:rPr lang="cs-CZ" sz="48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Easter</a:t>
            </a:r>
            <a:r>
              <a:rPr lang="cs-CZ" sz="4800" b="1" dirty="0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 </a:t>
            </a:r>
            <a:r>
              <a:rPr lang="cs-CZ" sz="4800" b="1" dirty="0" err="1">
                <a:ln w="22225">
                  <a:solidFill>
                    <a:srgbClr val="FF00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a:rPr>
              <a:t>rhymes</a:t>
            </a:r>
            <a:endParaRPr lang="cs-CZ" sz="4800" b="1" dirty="0">
              <a:ln w="22225">
                <a:solidFill>
                  <a:srgbClr val="FF0000"/>
                </a:solidFill>
                <a:prstDash val="solid"/>
              </a:ln>
              <a:gradFill flip="none" rotWithShape="1">
                <a:gsLst>
                  <a:gs pos="0">
                    <a:schemeClr val="accent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accent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accent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214" y="363794"/>
            <a:ext cx="4424451" cy="631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9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27" y="1101212"/>
            <a:ext cx="6904433" cy="388374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1165">
            <a:off x="7945743" y="1428121"/>
            <a:ext cx="2847572" cy="506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3425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47</Words>
  <Application>Microsoft Office PowerPoint</Application>
  <PresentationFormat>Širokoúhlá obrazovka</PresentationFormat>
  <Paragraphs>21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Joe Jimbo</dc:creator>
  <cp:lastModifiedBy>dell7</cp:lastModifiedBy>
  <cp:revision>7</cp:revision>
  <dcterms:created xsi:type="dcterms:W3CDTF">2017-04-01T08:16:38Z</dcterms:created>
  <dcterms:modified xsi:type="dcterms:W3CDTF">2017-04-04T09:14:38Z</dcterms:modified>
</cp:coreProperties>
</file>